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0.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72.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 id="2147483705"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Lst>
  <p:sldSz cy="13716000" cx="24377650"/>
  <p:notesSz cx="6858000" cy="9144000"/>
  <p:embeddedFontLst>
    <p:embeddedFont>
      <p:font typeface="Roboto Thin"/>
      <p:regular r:id="rId24"/>
      <p:bold r:id="rId25"/>
      <p:italic r:id="rId26"/>
      <p:boldItalic r:id="rId27"/>
    </p:embeddedFont>
    <p:embeddedFont>
      <p:font typeface="Roboto Medium"/>
      <p:regular r:id="rId28"/>
      <p:bold r:id="rId29"/>
      <p:italic r:id="rId30"/>
      <p:boldItalic r:id="rId31"/>
    </p:embeddedFont>
    <p:embeddedFont>
      <p:font typeface="Roboto"/>
      <p:regular r:id="rId32"/>
      <p:bold r:id="rId33"/>
      <p:italic r:id="rId34"/>
      <p:boldItalic r:id="rId35"/>
    </p:embeddedFont>
    <p:embeddedFont>
      <p:font typeface="Amatic SC"/>
      <p:regular r:id="rId36"/>
      <p:bold r:id="rId37"/>
    </p:embeddedFont>
    <p:embeddedFont>
      <p:font typeface="Inconsolata"/>
      <p:regular r:id="rId38"/>
      <p:bold r:id="rId39"/>
    </p:embeddedFont>
    <p:embeddedFont>
      <p:font typeface="Lato Light"/>
      <p:regular r:id="rId40"/>
      <p:bold r:id="rId41"/>
      <p:italic r:id="rId42"/>
      <p:boldItalic r:id="rId43"/>
    </p:embeddedFont>
    <p:embeddedFont>
      <p:font typeface="Roboto Light"/>
      <p:regular r:id="rId44"/>
      <p:bold r:id="rId45"/>
      <p:italic r:id="rId46"/>
      <p:boldItalic r:id="rId47"/>
    </p:embeddedFont>
    <p:embeddedFont>
      <p:font typeface="Helvetica Neue"/>
      <p:regular r:id="rId48"/>
      <p:bold r:id="rId49"/>
      <p:italic r:id="rId50"/>
      <p:boldItalic r:id="rId5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os="958">
          <p15:clr>
            <a:srgbClr val="A4A3A4"/>
          </p15:clr>
        </p15:guide>
        <p15:guide id="2" orient="horz" pos="8160">
          <p15:clr>
            <a:srgbClr val="A4A3A4"/>
          </p15:clr>
        </p15:guide>
        <p15:guide id="3" orient="horz" pos="480">
          <p15:clr>
            <a:srgbClr val="A4A3A4"/>
          </p15:clr>
        </p15:guide>
        <p15:guide id="4" pos="14398">
          <p15:clr>
            <a:srgbClr val="A4A3A4"/>
          </p15:clr>
        </p15:guide>
        <p15:guide id="5" orient="horz" pos="3096">
          <p15:clr>
            <a:srgbClr val="9AA0A6"/>
          </p15:clr>
        </p15:guide>
      </p15:sldGuideLst>
    </p:ext>
    <p:ext uri="http://customooxmlschemas.google.com/">
      <go:slidesCustomData xmlns:go="http://customooxmlschemas.google.com/" r:id="rId52" roundtripDataSignature="AMtx7miELST6ziXFNDdTXVHfb+3ox1wYO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A732CFBE-DBE6-4D1C-B18E-9A02C2E76F70}">
  <a:tblStyle styleId="{A732CFBE-DBE6-4D1C-B18E-9A02C2E76F70}"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958"/>
        <p:guide pos="8160" orient="horz"/>
        <p:guide pos="480" orient="horz"/>
        <p:guide pos="14398"/>
        <p:guide pos="3096"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LatoLight-regular.fntdata"/><Relationship Id="rId42" Type="http://schemas.openxmlformats.org/officeDocument/2006/relationships/font" Target="fonts/LatoLight-italic.fntdata"/><Relationship Id="rId41" Type="http://schemas.openxmlformats.org/officeDocument/2006/relationships/font" Target="fonts/LatoLight-bold.fntdata"/><Relationship Id="rId44" Type="http://schemas.openxmlformats.org/officeDocument/2006/relationships/font" Target="fonts/RobotoLight-regular.fntdata"/><Relationship Id="rId43" Type="http://schemas.openxmlformats.org/officeDocument/2006/relationships/font" Target="fonts/LatoLight-boldItalic.fntdata"/><Relationship Id="rId46" Type="http://schemas.openxmlformats.org/officeDocument/2006/relationships/font" Target="fonts/RobotoLight-italic.fntdata"/><Relationship Id="rId45" Type="http://schemas.openxmlformats.org/officeDocument/2006/relationships/font" Target="fonts/RobotoLight-bold.fntdata"/><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font" Target="fonts/HelveticaNeue-regular.fntdata"/><Relationship Id="rId47" Type="http://schemas.openxmlformats.org/officeDocument/2006/relationships/font" Target="fonts/RobotoLight-boldItalic.fntdata"/><Relationship Id="rId49" Type="http://schemas.openxmlformats.org/officeDocument/2006/relationships/font" Target="fonts/HelveticaNeue-bold.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font" Target="fonts/RobotoMedium-boldItalic.fntdata"/><Relationship Id="rId30" Type="http://schemas.openxmlformats.org/officeDocument/2006/relationships/font" Target="fonts/RobotoMedium-italic.fntdata"/><Relationship Id="rId33" Type="http://schemas.openxmlformats.org/officeDocument/2006/relationships/font" Target="fonts/Roboto-bold.fntdata"/><Relationship Id="rId32" Type="http://schemas.openxmlformats.org/officeDocument/2006/relationships/font" Target="fonts/Roboto-regular.fntdata"/><Relationship Id="rId35" Type="http://schemas.openxmlformats.org/officeDocument/2006/relationships/font" Target="fonts/Roboto-boldItalic.fntdata"/><Relationship Id="rId34" Type="http://schemas.openxmlformats.org/officeDocument/2006/relationships/font" Target="fonts/Roboto-italic.fntdata"/><Relationship Id="rId37" Type="http://schemas.openxmlformats.org/officeDocument/2006/relationships/font" Target="fonts/AmaticSC-bold.fntdata"/><Relationship Id="rId36" Type="http://schemas.openxmlformats.org/officeDocument/2006/relationships/font" Target="fonts/AmaticSC-regular.fntdata"/><Relationship Id="rId39" Type="http://schemas.openxmlformats.org/officeDocument/2006/relationships/font" Target="fonts/Inconsolata-bold.fntdata"/><Relationship Id="rId38" Type="http://schemas.openxmlformats.org/officeDocument/2006/relationships/font" Target="fonts/Inconsolata-regular.fntdata"/><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font" Target="fonts/RobotoThin-regular.fntdata"/><Relationship Id="rId23" Type="http://schemas.openxmlformats.org/officeDocument/2006/relationships/slide" Target="slides/slide16.xml"/><Relationship Id="rId26" Type="http://schemas.openxmlformats.org/officeDocument/2006/relationships/font" Target="fonts/RobotoThin-italic.fntdata"/><Relationship Id="rId25" Type="http://schemas.openxmlformats.org/officeDocument/2006/relationships/font" Target="fonts/RobotoThin-bold.fntdata"/><Relationship Id="rId28" Type="http://schemas.openxmlformats.org/officeDocument/2006/relationships/font" Target="fonts/RobotoMedium-regular.fntdata"/><Relationship Id="rId27" Type="http://schemas.openxmlformats.org/officeDocument/2006/relationships/font" Target="fonts/RobotoThin-boldItalic.fntdata"/><Relationship Id="rId29" Type="http://schemas.openxmlformats.org/officeDocument/2006/relationships/font" Target="fonts/RobotoMedium-bold.fntdata"/><Relationship Id="rId51" Type="http://schemas.openxmlformats.org/officeDocument/2006/relationships/font" Target="fonts/HelveticaNeue-boldItalic.fntdata"/><Relationship Id="rId50" Type="http://schemas.openxmlformats.org/officeDocument/2006/relationships/font" Target="fonts/HelveticaNeue-italic.fntdata"/><Relationship Id="rId52" Type="http://customschemas.google.com/relationships/presentationmetadata" Target="metadata"/><Relationship Id="rId11" Type="http://schemas.openxmlformats.org/officeDocument/2006/relationships/slide" Target="slides/slide4.xml"/><Relationship Id="rId10" Type="http://schemas.openxmlformats.org/officeDocument/2006/relationships/slide" Target="slides/slide3.xml"/><Relationship Id="rId13" Type="http://schemas.openxmlformats.org/officeDocument/2006/relationships/slide" Target="slides/slide6.xml"/><Relationship Id="rId12" Type="http://schemas.openxmlformats.org/officeDocument/2006/relationships/slide" Target="slides/slide5.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Lato Light"/>
                <a:ea typeface="Lato Light"/>
                <a:cs typeface="Lato Light"/>
                <a:sym typeface="Lato Light"/>
              </a:defRPr>
            </a:lvl1pPr>
            <a:lvl2pPr lvl="1" marR="0" rtl="0" algn="l">
              <a:lnSpc>
                <a:spcPct val="100000"/>
              </a:lnSpc>
              <a:spcBef>
                <a:spcPts val="0"/>
              </a:spcBef>
              <a:spcAft>
                <a:spcPts val="0"/>
              </a:spcAft>
              <a:buClr>
                <a:srgbClr val="000000"/>
              </a:buClr>
              <a:buSzPts val="1400"/>
              <a:buFont typeface="Arial"/>
              <a:buNone/>
              <a:defRPr b="0" i="0" sz="36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36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36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36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36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36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36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36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Lato Light"/>
                <a:ea typeface="Lato Light"/>
                <a:cs typeface="Lato Light"/>
                <a:sym typeface="Lato Light"/>
              </a:defRPr>
            </a:lvl1pPr>
            <a:lvl2pPr lvl="1" marR="0" rtl="0" algn="l">
              <a:lnSpc>
                <a:spcPct val="100000"/>
              </a:lnSpc>
              <a:spcBef>
                <a:spcPts val="0"/>
              </a:spcBef>
              <a:spcAft>
                <a:spcPts val="0"/>
              </a:spcAft>
              <a:buClr>
                <a:srgbClr val="000000"/>
              </a:buClr>
              <a:buSzPts val="1400"/>
              <a:buFont typeface="Arial"/>
              <a:buNone/>
              <a:defRPr b="0" i="0" sz="36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36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36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36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36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36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36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36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Lato Light"/>
                <a:ea typeface="Lato Light"/>
                <a:cs typeface="Lato Light"/>
                <a:sym typeface="Lato Light"/>
              </a:defRPr>
            </a:lvl1pPr>
            <a:lvl2pPr indent="-228600" lvl="1" marL="914400"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Lato Light"/>
                <a:ea typeface="Lato Light"/>
                <a:cs typeface="Lato Light"/>
                <a:sym typeface="Lato Light"/>
              </a:defRPr>
            </a:lvl2pPr>
            <a:lvl3pPr indent="-228600" lvl="2" marL="1371600"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Lato Light"/>
                <a:ea typeface="Lato Light"/>
                <a:cs typeface="Lato Light"/>
                <a:sym typeface="Lato Light"/>
              </a:defRPr>
            </a:lvl3pPr>
            <a:lvl4pPr indent="-228600" lvl="3" marL="1828800"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Lato Light"/>
                <a:ea typeface="Lato Light"/>
                <a:cs typeface="Lato Light"/>
                <a:sym typeface="Lato Light"/>
              </a:defRPr>
            </a:lvl4pPr>
            <a:lvl5pPr indent="-228600" lvl="4" marL="2286000"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Lato Light"/>
                <a:ea typeface="Lato Light"/>
                <a:cs typeface="Lato Light"/>
                <a:sym typeface="Lato Light"/>
              </a:defRPr>
            </a:lvl5pPr>
            <a:lvl6pPr indent="-228600" lvl="5" marL="2743200"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Lato Light"/>
                <a:ea typeface="Lato Light"/>
                <a:cs typeface="Lato Light"/>
                <a:sym typeface="Lato Light"/>
              </a:defRPr>
            </a:lvl1pPr>
            <a:lvl2pPr lvl="1" marR="0" rtl="0" algn="l">
              <a:lnSpc>
                <a:spcPct val="100000"/>
              </a:lnSpc>
              <a:spcBef>
                <a:spcPts val="0"/>
              </a:spcBef>
              <a:spcAft>
                <a:spcPts val="0"/>
              </a:spcAft>
              <a:buClr>
                <a:srgbClr val="000000"/>
              </a:buClr>
              <a:buSzPts val="1400"/>
              <a:buFont typeface="Arial"/>
              <a:buNone/>
              <a:defRPr b="0" i="0" sz="36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36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36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36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36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36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36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36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Lato Light"/>
                <a:ea typeface="Lato Light"/>
                <a:cs typeface="Lato Light"/>
                <a:sym typeface="Lato Light"/>
              </a:rPr>
              <a:t>‹#›</a:t>
            </a:fld>
            <a:endParaRPr b="0" i="0" sz="1200" u="none" cap="none" strike="noStrike">
              <a:solidFill>
                <a:schemeClr val="dk1"/>
              </a:solidFill>
              <a:latin typeface="Lato Light"/>
              <a:ea typeface="Lato Light"/>
              <a:cs typeface="Lato Light"/>
              <a:sym typeface="Lato Light"/>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5" name="Shape 1315"/>
        <p:cNvGrpSpPr/>
        <p:nvPr/>
      </p:nvGrpSpPr>
      <p:grpSpPr>
        <a:xfrm>
          <a:off x="0" y="0"/>
          <a:ext cx="0" cy="0"/>
          <a:chOff x="0" y="0"/>
          <a:chExt cx="0" cy="0"/>
        </a:xfrm>
      </p:grpSpPr>
      <p:sp>
        <p:nvSpPr>
          <p:cNvPr id="1316" name="Google Shape;1316;p1:notes"/>
          <p:cNvSpPr/>
          <p:nvPr>
            <p:ph idx="2" type="sldImg"/>
          </p:nvPr>
        </p:nvSpPr>
        <p:spPr>
          <a:xfrm>
            <a:off x="382588" y="685800"/>
            <a:ext cx="6094412"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17" name="Google Shape;1317;p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1" name="Shape 1391"/>
        <p:cNvGrpSpPr/>
        <p:nvPr/>
      </p:nvGrpSpPr>
      <p:grpSpPr>
        <a:xfrm>
          <a:off x="0" y="0"/>
          <a:ext cx="0" cy="0"/>
          <a:chOff x="0" y="0"/>
          <a:chExt cx="0" cy="0"/>
        </a:xfrm>
      </p:grpSpPr>
      <p:sp>
        <p:nvSpPr>
          <p:cNvPr id="1392" name="Google Shape;1392;p10:notes"/>
          <p:cNvSpPr/>
          <p:nvPr>
            <p:ph idx="2" type="sldImg"/>
          </p:nvPr>
        </p:nvSpPr>
        <p:spPr>
          <a:xfrm>
            <a:off x="382588" y="685800"/>
            <a:ext cx="6094412"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93" name="Google Shape;1393;p1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7" name="Shape 1397"/>
        <p:cNvGrpSpPr/>
        <p:nvPr/>
      </p:nvGrpSpPr>
      <p:grpSpPr>
        <a:xfrm>
          <a:off x="0" y="0"/>
          <a:ext cx="0" cy="0"/>
          <a:chOff x="0" y="0"/>
          <a:chExt cx="0" cy="0"/>
        </a:xfrm>
      </p:grpSpPr>
      <p:sp>
        <p:nvSpPr>
          <p:cNvPr id="1398" name="Google Shape;1398;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99" name="Google Shape;1399;p1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00" name="Google Shape;1400;p1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0" name="Shape 1410"/>
        <p:cNvGrpSpPr/>
        <p:nvPr/>
      </p:nvGrpSpPr>
      <p:grpSpPr>
        <a:xfrm>
          <a:off x="0" y="0"/>
          <a:ext cx="0" cy="0"/>
          <a:chOff x="0" y="0"/>
          <a:chExt cx="0" cy="0"/>
        </a:xfrm>
      </p:grpSpPr>
      <p:sp>
        <p:nvSpPr>
          <p:cNvPr id="1411" name="Google Shape;1411;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12" name="Google Shape;1412;p1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13" name="Google Shape;1413;p1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2" name="Shape 1422"/>
        <p:cNvGrpSpPr/>
        <p:nvPr/>
      </p:nvGrpSpPr>
      <p:grpSpPr>
        <a:xfrm>
          <a:off x="0" y="0"/>
          <a:ext cx="0" cy="0"/>
          <a:chOff x="0" y="0"/>
          <a:chExt cx="0" cy="0"/>
        </a:xfrm>
      </p:grpSpPr>
      <p:sp>
        <p:nvSpPr>
          <p:cNvPr id="1423" name="Google Shape;1423;p13:notes"/>
          <p:cNvSpPr/>
          <p:nvPr>
            <p:ph idx="2" type="sldImg"/>
          </p:nvPr>
        </p:nvSpPr>
        <p:spPr>
          <a:xfrm>
            <a:off x="382588" y="685800"/>
            <a:ext cx="6094412"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24" name="Google Shape;1424;p1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8" name="Shape 1428"/>
        <p:cNvGrpSpPr/>
        <p:nvPr/>
      </p:nvGrpSpPr>
      <p:grpSpPr>
        <a:xfrm>
          <a:off x="0" y="0"/>
          <a:ext cx="0" cy="0"/>
          <a:chOff x="0" y="0"/>
          <a:chExt cx="0" cy="0"/>
        </a:xfrm>
      </p:grpSpPr>
      <p:sp>
        <p:nvSpPr>
          <p:cNvPr id="1429" name="Google Shape;1429;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30" name="Google Shape;1430;p1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31" name="Google Shape;1431;p1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0" name="Shape 1440"/>
        <p:cNvGrpSpPr/>
        <p:nvPr/>
      </p:nvGrpSpPr>
      <p:grpSpPr>
        <a:xfrm>
          <a:off x="0" y="0"/>
          <a:ext cx="0" cy="0"/>
          <a:chOff x="0" y="0"/>
          <a:chExt cx="0" cy="0"/>
        </a:xfrm>
      </p:grpSpPr>
      <p:sp>
        <p:nvSpPr>
          <p:cNvPr id="1441" name="Google Shape;1441;p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42" name="Google Shape;1442;p1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43" name="Google Shape;1443;p1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1" name="Shape 1451"/>
        <p:cNvGrpSpPr/>
        <p:nvPr/>
      </p:nvGrpSpPr>
      <p:grpSpPr>
        <a:xfrm>
          <a:off x="0" y="0"/>
          <a:ext cx="0" cy="0"/>
          <a:chOff x="0" y="0"/>
          <a:chExt cx="0" cy="0"/>
        </a:xfrm>
      </p:grpSpPr>
      <p:sp>
        <p:nvSpPr>
          <p:cNvPr id="1452" name="Google Shape;1452;p17:notes"/>
          <p:cNvSpPr/>
          <p:nvPr>
            <p:ph idx="2" type="sldImg"/>
          </p:nvPr>
        </p:nvSpPr>
        <p:spPr>
          <a:xfrm>
            <a:off x="382588" y="685800"/>
            <a:ext cx="6094412"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53" name="Google Shape;1453;p1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3" name="Shape 1323"/>
        <p:cNvGrpSpPr/>
        <p:nvPr/>
      </p:nvGrpSpPr>
      <p:grpSpPr>
        <a:xfrm>
          <a:off x="0" y="0"/>
          <a:ext cx="0" cy="0"/>
          <a:chOff x="0" y="0"/>
          <a:chExt cx="0" cy="0"/>
        </a:xfrm>
      </p:grpSpPr>
      <p:sp>
        <p:nvSpPr>
          <p:cNvPr id="1324" name="Google Shape;1324;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25" name="Google Shape;1325;p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26" name="Google Shape;1326;p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6" name="Shape 1336"/>
        <p:cNvGrpSpPr/>
        <p:nvPr/>
      </p:nvGrpSpPr>
      <p:grpSpPr>
        <a:xfrm>
          <a:off x="0" y="0"/>
          <a:ext cx="0" cy="0"/>
          <a:chOff x="0" y="0"/>
          <a:chExt cx="0" cy="0"/>
        </a:xfrm>
      </p:grpSpPr>
      <p:sp>
        <p:nvSpPr>
          <p:cNvPr id="1337" name="Google Shape;1337;p3: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38" name="Google Shape;1338;p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2" name="Shape 1342"/>
        <p:cNvGrpSpPr/>
        <p:nvPr/>
      </p:nvGrpSpPr>
      <p:grpSpPr>
        <a:xfrm>
          <a:off x="0" y="0"/>
          <a:ext cx="0" cy="0"/>
          <a:chOff x="0" y="0"/>
          <a:chExt cx="0" cy="0"/>
        </a:xfrm>
      </p:grpSpPr>
      <p:sp>
        <p:nvSpPr>
          <p:cNvPr id="1343" name="Google Shape;1343;p4:notes"/>
          <p:cNvSpPr/>
          <p:nvPr>
            <p:ph idx="2" type="sldImg"/>
          </p:nvPr>
        </p:nvSpPr>
        <p:spPr>
          <a:xfrm>
            <a:off x="382588" y="685800"/>
            <a:ext cx="6094412"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44" name="Google Shape;1344;p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0" name="Shape 1350"/>
        <p:cNvGrpSpPr/>
        <p:nvPr/>
      </p:nvGrpSpPr>
      <p:grpSpPr>
        <a:xfrm>
          <a:off x="0" y="0"/>
          <a:ext cx="0" cy="0"/>
          <a:chOff x="0" y="0"/>
          <a:chExt cx="0" cy="0"/>
        </a:xfrm>
      </p:grpSpPr>
      <p:sp>
        <p:nvSpPr>
          <p:cNvPr id="1351" name="Google Shape;1351;p5:notes"/>
          <p:cNvSpPr/>
          <p:nvPr>
            <p:ph idx="2" type="sldImg"/>
          </p:nvPr>
        </p:nvSpPr>
        <p:spPr>
          <a:xfrm>
            <a:off x="382588" y="685800"/>
            <a:ext cx="6094412"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52" name="Google Shape;1352;p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8" name="Shape 1358"/>
        <p:cNvGrpSpPr/>
        <p:nvPr/>
      </p:nvGrpSpPr>
      <p:grpSpPr>
        <a:xfrm>
          <a:off x="0" y="0"/>
          <a:ext cx="0" cy="0"/>
          <a:chOff x="0" y="0"/>
          <a:chExt cx="0" cy="0"/>
        </a:xfrm>
      </p:grpSpPr>
      <p:sp>
        <p:nvSpPr>
          <p:cNvPr id="1359" name="Google Shape;1359;p6:notes"/>
          <p:cNvSpPr/>
          <p:nvPr>
            <p:ph idx="2" type="sldImg"/>
          </p:nvPr>
        </p:nvSpPr>
        <p:spPr>
          <a:xfrm>
            <a:off x="382588" y="685800"/>
            <a:ext cx="6094412"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60" name="Google Shape;1360;p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6" name="Shape 1366"/>
        <p:cNvGrpSpPr/>
        <p:nvPr/>
      </p:nvGrpSpPr>
      <p:grpSpPr>
        <a:xfrm>
          <a:off x="0" y="0"/>
          <a:ext cx="0" cy="0"/>
          <a:chOff x="0" y="0"/>
          <a:chExt cx="0" cy="0"/>
        </a:xfrm>
      </p:grpSpPr>
      <p:sp>
        <p:nvSpPr>
          <p:cNvPr id="1367" name="Google Shape;1367;p7:notes"/>
          <p:cNvSpPr/>
          <p:nvPr>
            <p:ph idx="2" type="sldImg"/>
          </p:nvPr>
        </p:nvSpPr>
        <p:spPr>
          <a:xfrm>
            <a:off x="382588" y="685800"/>
            <a:ext cx="6094412"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68" name="Google Shape;1368;p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2" name="Shape 1372"/>
        <p:cNvGrpSpPr/>
        <p:nvPr/>
      </p:nvGrpSpPr>
      <p:grpSpPr>
        <a:xfrm>
          <a:off x="0" y="0"/>
          <a:ext cx="0" cy="0"/>
          <a:chOff x="0" y="0"/>
          <a:chExt cx="0" cy="0"/>
        </a:xfrm>
      </p:grpSpPr>
      <p:sp>
        <p:nvSpPr>
          <p:cNvPr id="1373" name="Google Shape;1373;p8:notes"/>
          <p:cNvSpPr/>
          <p:nvPr>
            <p:ph idx="2" type="sldImg"/>
          </p:nvPr>
        </p:nvSpPr>
        <p:spPr>
          <a:xfrm>
            <a:off x="382588" y="685800"/>
            <a:ext cx="6094412"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74" name="Google Shape;1374;p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114300" marR="114300" rtl="0" algn="l">
              <a:lnSpc>
                <a:spcPct val="142857"/>
              </a:lnSpc>
              <a:spcBef>
                <a:spcPts val="500"/>
              </a:spcBef>
              <a:spcAft>
                <a:spcPts val="0"/>
              </a:spcAft>
              <a:buSzPts val="1400"/>
              <a:buNone/>
            </a:pPr>
            <a:r>
              <a:rPr lang="en-US" sz="1050">
                <a:solidFill>
                  <a:srgbClr val="3C4043"/>
                </a:solidFill>
                <a:highlight>
                  <a:srgbClr val="FFFFFF"/>
                </a:highlight>
                <a:latin typeface="Roboto"/>
                <a:ea typeface="Roboto"/>
                <a:cs typeface="Roboto"/>
                <a:sym typeface="Roboto"/>
              </a:rPr>
              <a:t>You may have more than 2 subnets.</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9" name="Shape 1379"/>
        <p:cNvGrpSpPr/>
        <p:nvPr/>
      </p:nvGrpSpPr>
      <p:grpSpPr>
        <a:xfrm>
          <a:off x="0" y="0"/>
          <a:ext cx="0" cy="0"/>
          <a:chOff x="0" y="0"/>
          <a:chExt cx="0" cy="0"/>
        </a:xfrm>
      </p:grpSpPr>
      <p:sp>
        <p:nvSpPr>
          <p:cNvPr id="1380" name="Google Shape;1380;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81" name="Google Shape;1381;p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82" name="Google Shape;1382;p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7.png"/><Relationship Id="rId4" Type="http://schemas.openxmlformats.org/officeDocument/2006/relationships/image" Target="../media/image20.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7.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14.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13.png"/><Relationship Id="rId4" Type="http://schemas.openxmlformats.org/officeDocument/2006/relationships/image" Target="../media/image10.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13.png"/><Relationship Id="rId4"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11.png"/><Relationship Id="rId4" Type="http://schemas.openxmlformats.org/officeDocument/2006/relationships/image" Target="../media/image13.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9.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9.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9.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9.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9.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6.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7.png"/><Relationship Id="rId4" Type="http://schemas.openxmlformats.org/officeDocument/2006/relationships/image" Target="../media/image8.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24.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4.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5.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5.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3.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1.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3.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6.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7.png"/><Relationship Id="rId4" Type="http://schemas.openxmlformats.org/officeDocument/2006/relationships/image" Target="../media/image4.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7.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7.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6.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6.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6.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5.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5.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5.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5.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5.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7.png"/><Relationship Id="rId4" Type="http://schemas.openxmlformats.org/officeDocument/2006/relationships/image" Target="../media/image9.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5.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5.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5.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5.pn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7.png"/><Relationship Id="rId4" Type="http://schemas.openxmlformats.org/officeDocument/2006/relationships/image" Target="../media/image6.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7.png"/><Relationship Id="rId4" Type="http://schemas.openxmlformats.org/officeDocument/2006/relationships/image" Target="../media/image18.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Transition Slide">
  <p:cSld name="CUSTOM_17_2_1_2">
    <p:spTree>
      <p:nvGrpSpPr>
        <p:cNvPr id="11" name="Shape 11"/>
        <p:cNvGrpSpPr/>
        <p:nvPr/>
      </p:nvGrpSpPr>
      <p:grpSpPr>
        <a:xfrm>
          <a:off x="0" y="0"/>
          <a:ext cx="0" cy="0"/>
          <a:chOff x="0" y="0"/>
          <a:chExt cx="0" cy="0"/>
        </a:xfrm>
      </p:grpSpPr>
      <p:pic>
        <p:nvPicPr>
          <p:cNvPr id="12" name="Google Shape;12;p19"/>
          <p:cNvPicPr preferRelativeResize="0"/>
          <p:nvPr/>
        </p:nvPicPr>
        <p:blipFill rotWithShape="1">
          <a:blip r:embed="rId2">
            <a:alphaModFix/>
          </a:blip>
          <a:srcRect b="2498" l="0" r="0" t="2489"/>
          <a:stretch/>
        </p:blipFill>
        <p:spPr>
          <a:xfrm>
            <a:off x="731329" y="733016"/>
            <a:ext cx="22914989" cy="12249978"/>
          </a:xfrm>
          <a:prstGeom prst="rect">
            <a:avLst/>
          </a:prstGeom>
          <a:noFill/>
          <a:ln>
            <a:noFill/>
          </a:ln>
        </p:spPr>
      </p:pic>
      <p:sp>
        <p:nvSpPr>
          <p:cNvPr id="13" name="Google Shape;13;p19"/>
          <p:cNvSpPr txBox="1"/>
          <p:nvPr>
            <p:ph type="title"/>
          </p:nvPr>
        </p:nvSpPr>
        <p:spPr>
          <a:xfrm>
            <a:off x="632102" y="5569267"/>
            <a:ext cx="22914900" cy="2112900"/>
          </a:xfrm>
          <a:prstGeom prst="rect">
            <a:avLst/>
          </a:prstGeom>
          <a:noFill/>
          <a:ln>
            <a:noFill/>
          </a:ln>
        </p:spPr>
        <p:txBody>
          <a:bodyPr anchorCtr="0" anchor="t" bIns="243750" lIns="243750" spcFirstLastPara="1" rIns="243750" wrap="square" tIns="243750">
            <a:noAutofit/>
          </a:bodyPr>
          <a:lstStyle>
            <a:lvl1pPr lvl="0" marR="0" rtl="0" algn="ctr">
              <a:lnSpc>
                <a:spcPct val="100000"/>
              </a:lnSpc>
              <a:spcBef>
                <a:spcPts val="0"/>
              </a:spcBef>
              <a:spcAft>
                <a:spcPts val="0"/>
              </a:spcAft>
              <a:buClr>
                <a:srgbClr val="000000"/>
              </a:buClr>
              <a:buSzPts val="9600"/>
              <a:buFont typeface="Arial"/>
              <a:buNone/>
              <a:defRPr b="0" i="0" sz="9600" u="none" cap="none" strike="noStrike">
                <a:solidFill>
                  <a:srgbClr val="000000"/>
                </a:solidFill>
                <a:latin typeface="Roboto Medium"/>
                <a:ea typeface="Roboto Medium"/>
                <a:cs typeface="Roboto Medium"/>
                <a:sym typeface="Roboto Medium"/>
              </a:defRPr>
            </a:lvl1pPr>
            <a:lvl2pPr lvl="1" marR="0" rtl="0" algn="ctr">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14" name="Google Shape;14;p19"/>
          <p:cNvSpPr txBox="1"/>
          <p:nvPr>
            <p:ph idx="12" type="sldNum"/>
          </p:nvPr>
        </p:nvSpPr>
        <p:spPr>
          <a:xfrm>
            <a:off x="22948089" y="13219200"/>
            <a:ext cx="698100" cy="281700"/>
          </a:xfrm>
          <a:prstGeom prst="rect">
            <a:avLst/>
          </a:prstGeom>
          <a:noFill/>
          <a:ln>
            <a:noFill/>
          </a:ln>
        </p:spPr>
        <p:txBody>
          <a:bodyPr anchorCtr="0" anchor="t" bIns="243750" lIns="0" spcFirstLastPara="1" rIns="0" wrap="square" tIns="0">
            <a:no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5" name="Google Shape;15;p19"/>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 Title Slide:Digital Marketing">
  <p:cSld name="CUSTOM_2_3_1_1_1_1_1_2_1_2_1_1_1_1_2_1_1_1_1_2">
    <p:spTree>
      <p:nvGrpSpPr>
        <p:cNvPr id="103" name="Shape 103"/>
        <p:cNvGrpSpPr/>
        <p:nvPr/>
      </p:nvGrpSpPr>
      <p:grpSpPr>
        <a:xfrm>
          <a:off x="0" y="0"/>
          <a:ext cx="0" cy="0"/>
          <a:chOff x="0" y="0"/>
          <a:chExt cx="0" cy="0"/>
        </a:xfrm>
      </p:grpSpPr>
      <p:pic>
        <p:nvPicPr>
          <p:cNvPr id="104" name="Google Shape;104;p30"/>
          <p:cNvPicPr preferRelativeResize="0"/>
          <p:nvPr/>
        </p:nvPicPr>
        <p:blipFill rotWithShape="1">
          <a:blip r:embed="rId2">
            <a:alphaModFix/>
          </a:blip>
          <a:srcRect b="2498" l="0" r="0" t="2489"/>
          <a:stretch/>
        </p:blipFill>
        <p:spPr>
          <a:xfrm>
            <a:off x="731329" y="733016"/>
            <a:ext cx="22914989" cy="12249981"/>
          </a:xfrm>
          <a:prstGeom prst="rect">
            <a:avLst/>
          </a:prstGeom>
          <a:noFill/>
          <a:ln>
            <a:noFill/>
          </a:ln>
          <a:effectLst>
            <a:outerShdw blurRad="57150" rotWithShape="0" algn="bl" dir="5400000" dist="19050">
              <a:srgbClr val="000000">
                <a:alpha val="49803"/>
              </a:srgbClr>
            </a:outerShdw>
          </a:effectLst>
        </p:spPr>
      </p:pic>
      <p:sp>
        <p:nvSpPr>
          <p:cNvPr id="105" name="Google Shape;105;p30"/>
          <p:cNvSpPr/>
          <p:nvPr/>
        </p:nvSpPr>
        <p:spPr>
          <a:xfrm>
            <a:off x="730210" y="10152267"/>
            <a:ext cx="22917300" cy="2832000"/>
          </a:xfrm>
          <a:prstGeom prst="rect">
            <a:avLst/>
          </a:prstGeom>
          <a:solidFill>
            <a:srgbClr val="000000"/>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06" name="Google Shape;106;p30"/>
          <p:cNvPicPr preferRelativeResize="0"/>
          <p:nvPr/>
        </p:nvPicPr>
        <p:blipFill rotWithShape="1">
          <a:blip r:embed="rId3">
            <a:alphaModFix/>
          </a:blip>
          <a:srcRect b="0" l="0" r="0" t="0"/>
          <a:stretch/>
        </p:blipFill>
        <p:spPr>
          <a:xfrm>
            <a:off x="21060506" y="10620000"/>
            <a:ext cx="2193986" cy="1896040"/>
          </a:xfrm>
          <a:prstGeom prst="rect">
            <a:avLst/>
          </a:prstGeom>
          <a:noFill/>
          <a:ln>
            <a:noFill/>
          </a:ln>
          <a:effectLst>
            <a:outerShdw blurRad="57150" rotWithShape="0" algn="bl" dir="5400000" dist="19050">
              <a:srgbClr val="000000">
                <a:alpha val="49803"/>
              </a:srgbClr>
            </a:outerShdw>
          </a:effectLst>
        </p:spPr>
      </p:pic>
      <p:sp>
        <p:nvSpPr>
          <p:cNvPr id="107" name="Google Shape;107;p30"/>
          <p:cNvSpPr txBox="1"/>
          <p:nvPr/>
        </p:nvSpPr>
        <p:spPr>
          <a:xfrm>
            <a:off x="732609" y="10620000"/>
            <a:ext cx="22914900" cy="989700"/>
          </a:xfrm>
          <a:prstGeom prst="rect">
            <a:avLst/>
          </a:prstGeom>
          <a:noFill/>
          <a:ln>
            <a:noFill/>
          </a:ln>
        </p:spPr>
        <p:txBody>
          <a:bodyPr anchorCtr="0" anchor="t" bIns="243750" lIns="243750" spcFirstLastPara="1" rIns="3169325" wrap="square" tIns="243750">
            <a:noAutofit/>
          </a:bodyPr>
          <a:lstStyle/>
          <a:p>
            <a:pPr indent="0" lvl="0" marL="0" marR="0" rtl="0" algn="r">
              <a:lnSpc>
                <a:spcPct val="110000"/>
              </a:lnSpc>
              <a:spcBef>
                <a:spcPts val="0"/>
              </a:spcBef>
              <a:spcAft>
                <a:spcPts val="0"/>
              </a:spcAft>
              <a:buClr>
                <a:srgbClr val="000000"/>
              </a:buClr>
              <a:buSzPts val="4800"/>
              <a:buFont typeface="Arial"/>
              <a:buNone/>
            </a:pPr>
            <a:r>
              <a:rPr b="0" i="0" lang="en-US" sz="4800" u="none" cap="none" strike="noStrike">
                <a:solidFill>
                  <a:srgbClr val="FFFFFF"/>
                </a:solidFill>
                <a:latin typeface="Roboto Medium"/>
                <a:ea typeface="Roboto Medium"/>
                <a:cs typeface="Roboto Medium"/>
                <a:sym typeface="Roboto Medium"/>
              </a:rPr>
              <a:t>Digital Marketing</a:t>
            </a:r>
            <a:endParaRPr b="0" i="0" sz="4800" u="none" cap="none" strike="noStrike">
              <a:solidFill>
                <a:srgbClr val="FFFFFF"/>
              </a:solidFill>
              <a:latin typeface="Roboto Medium"/>
              <a:ea typeface="Roboto Medium"/>
              <a:cs typeface="Roboto Medium"/>
              <a:sym typeface="Roboto Medium"/>
            </a:endParaRPr>
          </a:p>
        </p:txBody>
      </p:sp>
      <p:sp>
        <p:nvSpPr>
          <p:cNvPr id="108" name="Google Shape;108;p30"/>
          <p:cNvSpPr txBox="1"/>
          <p:nvPr>
            <p:ph type="title"/>
          </p:nvPr>
        </p:nvSpPr>
        <p:spPr>
          <a:xfrm>
            <a:off x="1401235" y="11519400"/>
            <a:ext cx="22246200" cy="851100"/>
          </a:xfrm>
          <a:prstGeom prst="rect">
            <a:avLst/>
          </a:prstGeom>
          <a:noFill/>
          <a:ln>
            <a:noFill/>
          </a:ln>
        </p:spPr>
        <p:txBody>
          <a:bodyPr anchorCtr="0" anchor="ctr" bIns="0" lIns="0" spcFirstLastPara="1" rIns="3169325" wrap="square" tIns="24325">
            <a:noAutofit/>
          </a:bodyPr>
          <a:lstStyle>
            <a:lvl1pPr lvl="0" marR="0" rtl="0" algn="r">
              <a:lnSpc>
                <a:spcPct val="100000"/>
              </a:lnSpc>
              <a:spcBef>
                <a:spcPts val="0"/>
              </a:spcBef>
              <a:spcAft>
                <a:spcPts val="0"/>
              </a:spcAft>
              <a:buClr>
                <a:srgbClr val="000000"/>
              </a:buClr>
              <a:buSzPts val="3700"/>
              <a:buFont typeface="Arial"/>
              <a:buNone/>
              <a:defRPr b="0" i="0" sz="3700" u="none" cap="none" strike="noStrike">
                <a:solidFill>
                  <a:srgbClr val="FFFFFF"/>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109" name="Google Shape;109;p30"/>
          <p:cNvSpPr txBox="1"/>
          <p:nvPr>
            <p:ph idx="2" type="title"/>
          </p:nvPr>
        </p:nvSpPr>
        <p:spPr>
          <a:xfrm>
            <a:off x="731409" y="4876800"/>
            <a:ext cx="22914900" cy="3327900"/>
          </a:xfrm>
          <a:prstGeom prst="rect">
            <a:avLst/>
          </a:prstGeom>
          <a:noFill/>
          <a:ln>
            <a:noFill/>
          </a:ln>
        </p:spPr>
        <p:txBody>
          <a:bodyPr anchorCtr="0" anchor="t" bIns="1219000" lIns="7679600" spcFirstLastPara="1" rIns="1219000" wrap="square" tIns="0">
            <a:noAutofit/>
          </a:bodyPr>
          <a:lstStyle>
            <a:lvl1pPr lvl="0" marR="0" rtl="0" algn="l">
              <a:lnSpc>
                <a:spcPct val="100000"/>
              </a:lnSpc>
              <a:spcBef>
                <a:spcPts val="0"/>
              </a:spcBef>
              <a:spcAft>
                <a:spcPts val="0"/>
              </a:spcAft>
              <a:buClr>
                <a:srgbClr val="000000"/>
              </a:buClr>
              <a:buSzPts val="7500"/>
              <a:buFont typeface="Arial"/>
              <a:buNone/>
              <a:defRPr b="0" i="0" sz="75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110" name="Google Shape;110;p30"/>
          <p:cNvSpPr txBox="1"/>
          <p:nvPr>
            <p:ph idx="3" type="title"/>
          </p:nvPr>
        </p:nvSpPr>
        <p:spPr>
          <a:xfrm>
            <a:off x="1401235" y="9192067"/>
            <a:ext cx="22246200" cy="960000"/>
          </a:xfrm>
          <a:prstGeom prst="rect">
            <a:avLst/>
          </a:prstGeom>
          <a:noFill/>
          <a:ln>
            <a:noFill/>
          </a:ln>
        </p:spPr>
        <p:txBody>
          <a:bodyPr anchorCtr="0" anchor="ctr" bIns="0" lIns="8532925" spcFirstLastPara="1" rIns="731350" wrap="square" tIns="24325">
            <a:noAutofit/>
          </a:bodyPr>
          <a:lstStyle>
            <a:lvl1pPr lvl="0" marR="0" rtl="0" algn="r">
              <a:lnSpc>
                <a:spcPct val="100000"/>
              </a:lnSpc>
              <a:spcBef>
                <a:spcPts val="0"/>
              </a:spcBef>
              <a:spcAft>
                <a:spcPts val="0"/>
              </a:spcAft>
              <a:buClr>
                <a:srgbClr val="000000"/>
              </a:buClr>
              <a:buSzPts val="3700"/>
              <a:buFont typeface="Arial"/>
              <a:buNone/>
              <a:defRPr b="0" i="0" sz="37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3700"/>
              <a:buFont typeface="Arial"/>
              <a:buNone/>
              <a:defRPr b="1"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1"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1"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1"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1"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1"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1"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1" i="0" sz="3700" u="none" cap="none" strike="noStrike">
                <a:solidFill>
                  <a:srgbClr val="000000"/>
                </a:solidFill>
                <a:latin typeface="Arial"/>
                <a:ea typeface="Arial"/>
                <a:cs typeface="Arial"/>
                <a:sym typeface="Arial"/>
              </a:defRPr>
            </a:lvl9pPr>
          </a:lstStyle>
          <a:p/>
        </p:txBody>
      </p:sp>
      <p:sp>
        <p:nvSpPr>
          <p:cNvPr id="111" name="Google Shape;111;p30"/>
          <p:cNvSpPr txBox="1"/>
          <p:nvPr/>
        </p:nvSpPr>
        <p:spPr>
          <a:xfrm>
            <a:off x="549990" y="12983333"/>
            <a:ext cx="23096400" cy="495300"/>
          </a:xfrm>
          <a:prstGeom prst="rect">
            <a:avLst/>
          </a:prstGeom>
          <a:noFill/>
          <a:ln>
            <a:noFill/>
          </a:ln>
        </p:spPr>
        <p:txBody>
          <a:bodyPr anchorCtr="0" anchor="ctr" bIns="243750" lIns="243750" spcFirstLastPara="1" rIns="0" wrap="square" tIns="243750">
            <a:noAutofit/>
          </a:bodyPr>
          <a:lstStyle/>
          <a:p>
            <a:pPr indent="0" lvl="0" marL="0" marR="0" rtl="0" algn="l">
              <a:lnSpc>
                <a:spcPct val="100000"/>
              </a:lnSpc>
              <a:spcBef>
                <a:spcPts val="0"/>
              </a:spcBef>
              <a:spcAft>
                <a:spcPts val="0"/>
              </a:spcAft>
              <a:buClr>
                <a:schemeClr val="dk1"/>
              </a:buClr>
              <a:buSzPts val="2900"/>
              <a:buFont typeface="Arial"/>
              <a:buNone/>
            </a:pPr>
            <a:r>
              <a:t/>
            </a:r>
            <a:endParaRPr b="0" i="0" sz="16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 2019 Trilogy Education Services, Inc. </a:t>
            </a:r>
            <a:endParaRPr b="0" i="0" sz="1600" u="none" cap="none" strike="noStrike">
              <a:solidFill>
                <a:srgbClr val="000000"/>
              </a:solidFill>
              <a:latin typeface="Arial"/>
              <a:ea typeface="Arial"/>
              <a:cs typeface="Arial"/>
              <a:sym typeface="Arial"/>
            </a:endParaRPr>
          </a:p>
        </p:txBody>
      </p:sp>
      <p:pic>
        <p:nvPicPr>
          <p:cNvPr id="112" name="Google Shape;112;p30"/>
          <p:cNvPicPr preferRelativeResize="0"/>
          <p:nvPr/>
        </p:nvPicPr>
        <p:blipFill rotWithShape="1">
          <a:blip r:embed="rId4">
            <a:alphaModFix/>
          </a:blip>
          <a:srcRect b="0" l="0" r="0" t="0"/>
          <a:stretch/>
        </p:blipFill>
        <p:spPr>
          <a:xfrm>
            <a:off x="2278273" y="2817400"/>
            <a:ext cx="5513298" cy="5513298"/>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Subsection Slide">
  <p:cSld name="CUSTOM_17_2_1_1_2">
    <p:spTree>
      <p:nvGrpSpPr>
        <p:cNvPr id="113" name="Shape 113"/>
        <p:cNvGrpSpPr/>
        <p:nvPr/>
      </p:nvGrpSpPr>
      <p:grpSpPr>
        <a:xfrm>
          <a:off x="0" y="0"/>
          <a:ext cx="0" cy="0"/>
          <a:chOff x="0" y="0"/>
          <a:chExt cx="0" cy="0"/>
        </a:xfrm>
      </p:grpSpPr>
      <p:pic>
        <p:nvPicPr>
          <p:cNvPr id="114" name="Google Shape;114;p31"/>
          <p:cNvPicPr preferRelativeResize="0"/>
          <p:nvPr/>
        </p:nvPicPr>
        <p:blipFill rotWithShape="1">
          <a:blip r:embed="rId2">
            <a:alphaModFix/>
          </a:blip>
          <a:srcRect b="2498" l="0" r="0" t="2489"/>
          <a:stretch/>
        </p:blipFill>
        <p:spPr>
          <a:xfrm>
            <a:off x="731329" y="733016"/>
            <a:ext cx="22914989" cy="12249978"/>
          </a:xfrm>
          <a:prstGeom prst="rect">
            <a:avLst/>
          </a:prstGeom>
          <a:noFill/>
          <a:ln>
            <a:noFill/>
          </a:ln>
        </p:spPr>
      </p:pic>
      <p:sp>
        <p:nvSpPr>
          <p:cNvPr id="115" name="Google Shape;115;p31"/>
          <p:cNvSpPr txBox="1"/>
          <p:nvPr>
            <p:ph type="title"/>
          </p:nvPr>
        </p:nvSpPr>
        <p:spPr>
          <a:xfrm>
            <a:off x="731343" y="5569267"/>
            <a:ext cx="22914900" cy="2112900"/>
          </a:xfrm>
          <a:prstGeom prst="rect">
            <a:avLst/>
          </a:prstGeom>
          <a:noFill/>
          <a:ln>
            <a:noFill/>
          </a:ln>
        </p:spPr>
        <p:txBody>
          <a:bodyPr anchorCtr="0" anchor="t" bIns="243750" lIns="243750" spcFirstLastPara="1" rIns="243750" wrap="square" tIns="243750">
            <a:noAutofit/>
          </a:bodyPr>
          <a:lstStyle>
            <a:lvl1pPr lvl="0" marR="0" rtl="0" algn="ctr">
              <a:lnSpc>
                <a:spcPct val="100000"/>
              </a:lnSpc>
              <a:spcBef>
                <a:spcPts val="0"/>
              </a:spcBef>
              <a:spcAft>
                <a:spcPts val="0"/>
              </a:spcAft>
              <a:buClr>
                <a:srgbClr val="000000"/>
              </a:buClr>
              <a:buSzPts val="9600"/>
              <a:buFont typeface="Arial"/>
              <a:buNone/>
              <a:defRPr b="0" i="0" sz="9600" u="none" cap="none" strike="noStrike">
                <a:solidFill>
                  <a:srgbClr val="FFFFFF"/>
                </a:solidFill>
                <a:latin typeface="Roboto"/>
                <a:ea typeface="Roboto"/>
                <a:cs typeface="Roboto"/>
                <a:sym typeface="Roboto"/>
              </a:defRPr>
            </a:lvl1pPr>
            <a:lvl2pPr lvl="1" marR="0" rtl="0" algn="ctr">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116" name="Google Shape;116;p31"/>
          <p:cNvSpPr txBox="1"/>
          <p:nvPr>
            <p:ph idx="12" type="sldNum"/>
          </p:nvPr>
        </p:nvSpPr>
        <p:spPr>
          <a:xfrm>
            <a:off x="22948089" y="13219200"/>
            <a:ext cx="698100" cy="281700"/>
          </a:xfrm>
          <a:prstGeom prst="rect">
            <a:avLst/>
          </a:prstGeom>
          <a:noFill/>
          <a:ln>
            <a:noFill/>
          </a:ln>
        </p:spPr>
        <p:txBody>
          <a:bodyPr anchorCtr="0" anchor="t" bIns="243750" lIns="0" spcFirstLastPara="1" rIns="0" wrap="square" tIns="0">
            <a:no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17" name="Google Shape;117;p31"/>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Call Attention Slide">
  <p:cSld name="CUSTOM_2_3_1_1_3_1_1_2_1_1">
    <p:spTree>
      <p:nvGrpSpPr>
        <p:cNvPr id="118" name="Shape 118"/>
        <p:cNvGrpSpPr/>
        <p:nvPr/>
      </p:nvGrpSpPr>
      <p:grpSpPr>
        <a:xfrm>
          <a:off x="0" y="0"/>
          <a:ext cx="0" cy="0"/>
          <a:chOff x="0" y="0"/>
          <a:chExt cx="0" cy="0"/>
        </a:xfrm>
      </p:grpSpPr>
      <p:pic>
        <p:nvPicPr>
          <p:cNvPr id="119" name="Google Shape;119;p32"/>
          <p:cNvPicPr preferRelativeResize="0"/>
          <p:nvPr/>
        </p:nvPicPr>
        <p:blipFill rotWithShape="1">
          <a:blip r:embed="rId2">
            <a:alphaModFix/>
          </a:blip>
          <a:srcRect b="2498" l="0" r="0" t="2489"/>
          <a:stretch/>
        </p:blipFill>
        <p:spPr>
          <a:xfrm>
            <a:off x="731329" y="733016"/>
            <a:ext cx="22914989" cy="12249978"/>
          </a:xfrm>
          <a:prstGeom prst="rect">
            <a:avLst/>
          </a:prstGeom>
          <a:noFill/>
          <a:ln>
            <a:noFill/>
          </a:ln>
        </p:spPr>
      </p:pic>
      <p:sp>
        <p:nvSpPr>
          <p:cNvPr id="120" name="Google Shape;120;p32"/>
          <p:cNvSpPr txBox="1"/>
          <p:nvPr>
            <p:ph type="title"/>
          </p:nvPr>
        </p:nvSpPr>
        <p:spPr>
          <a:xfrm>
            <a:off x="6782367" y="4121800"/>
            <a:ext cx="15383100" cy="6482400"/>
          </a:xfrm>
          <a:prstGeom prst="rect">
            <a:avLst/>
          </a:prstGeom>
          <a:noFill/>
          <a:ln>
            <a:noFill/>
          </a:ln>
        </p:spPr>
        <p:txBody>
          <a:bodyPr anchorCtr="0" anchor="t" bIns="243750" lIns="243750" spcFirstLastPara="1" rIns="243750" wrap="square" tIns="243750">
            <a:noAutofit/>
          </a:bodyPr>
          <a:lstStyle>
            <a:lvl1pPr lvl="0" marR="0" rtl="0" algn="l">
              <a:lnSpc>
                <a:spcPct val="100000"/>
              </a:lnSpc>
              <a:spcBef>
                <a:spcPts val="0"/>
              </a:spcBef>
              <a:spcAft>
                <a:spcPts val="0"/>
              </a:spcAft>
              <a:buClr>
                <a:srgbClr val="000000"/>
              </a:buClr>
              <a:buSzPts val="9600"/>
              <a:buFont typeface="Arial"/>
              <a:buNone/>
              <a:defRPr b="0" i="0" sz="96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pic>
        <p:nvPicPr>
          <p:cNvPr id="121" name="Google Shape;121;p32"/>
          <p:cNvPicPr preferRelativeResize="0"/>
          <p:nvPr/>
        </p:nvPicPr>
        <p:blipFill rotWithShape="1">
          <a:blip r:embed="rId3">
            <a:alphaModFix/>
          </a:blip>
          <a:srcRect b="0" l="138" r="148" t="0"/>
          <a:stretch/>
        </p:blipFill>
        <p:spPr>
          <a:xfrm>
            <a:off x="3354260" y="3554200"/>
            <a:ext cx="3656648" cy="5338703"/>
          </a:xfrm>
          <a:prstGeom prst="rect">
            <a:avLst/>
          </a:prstGeom>
          <a:noFill/>
          <a:ln>
            <a:noFill/>
          </a:ln>
        </p:spPr>
      </p:pic>
      <p:sp>
        <p:nvSpPr>
          <p:cNvPr id="122" name="Google Shape;122;p32"/>
          <p:cNvSpPr txBox="1"/>
          <p:nvPr>
            <p:ph idx="12" type="sldNum"/>
          </p:nvPr>
        </p:nvSpPr>
        <p:spPr>
          <a:xfrm>
            <a:off x="22948089" y="13219200"/>
            <a:ext cx="698100" cy="281700"/>
          </a:xfrm>
          <a:prstGeom prst="rect">
            <a:avLst/>
          </a:prstGeom>
          <a:noFill/>
          <a:ln>
            <a:noFill/>
          </a:ln>
        </p:spPr>
        <p:txBody>
          <a:bodyPr anchorCtr="0" anchor="t" bIns="243750" lIns="0" spcFirstLastPara="1" rIns="0" wrap="square" tIns="0">
            <a:no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23" name="Google Shape;123;p32"/>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Instructor Demonstration">
  <p:cSld name="CUSTOM_2_3_1_1_1_1_1_2_1_2_1_2">
    <p:spTree>
      <p:nvGrpSpPr>
        <p:cNvPr id="124" name="Shape 124"/>
        <p:cNvGrpSpPr/>
        <p:nvPr/>
      </p:nvGrpSpPr>
      <p:grpSpPr>
        <a:xfrm>
          <a:off x="0" y="0"/>
          <a:ext cx="0" cy="0"/>
          <a:chOff x="0" y="0"/>
          <a:chExt cx="0" cy="0"/>
        </a:xfrm>
      </p:grpSpPr>
      <p:pic>
        <p:nvPicPr>
          <p:cNvPr id="125" name="Google Shape;125;p33"/>
          <p:cNvPicPr preferRelativeResize="0"/>
          <p:nvPr/>
        </p:nvPicPr>
        <p:blipFill rotWithShape="1">
          <a:blip r:embed="rId2">
            <a:alphaModFix/>
          </a:blip>
          <a:srcRect b="59" l="0" r="0" t="58"/>
          <a:stretch/>
        </p:blipFill>
        <p:spPr>
          <a:xfrm>
            <a:off x="731329" y="733016"/>
            <a:ext cx="22914989" cy="12246791"/>
          </a:xfrm>
          <a:prstGeom prst="rect">
            <a:avLst/>
          </a:prstGeom>
          <a:noFill/>
          <a:ln>
            <a:noFill/>
          </a:ln>
        </p:spPr>
      </p:pic>
      <p:sp>
        <p:nvSpPr>
          <p:cNvPr id="126" name="Google Shape;126;p33"/>
          <p:cNvSpPr/>
          <p:nvPr/>
        </p:nvSpPr>
        <p:spPr>
          <a:xfrm>
            <a:off x="-19595" y="0"/>
            <a:ext cx="24414299" cy="732000"/>
          </a:xfrm>
          <a:prstGeom prst="rect">
            <a:avLst/>
          </a:prstGeom>
          <a:solidFill>
            <a:srgbClr val="FFFFFF"/>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3700"/>
              <a:buFont typeface="Arial"/>
              <a:buNone/>
            </a:pPr>
            <a:r>
              <a:t/>
            </a:r>
            <a:endParaRPr b="0" i="0" sz="3700" u="none" cap="none" strike="noStrike">
              <a:solidFill>
                <a:srgbClr val="000000"/>
              </a:solidFill>
              <a:latin typeface="Arial"/>
              <a:ea typeface="Arial"/>
              <a:cs typeface="Arial"/>
              <a:sym typeface="Arial"/>
            </a:endParaRPr>
          </a:p>
        </p:txBody>
      </p:sp>
      <p:sp>
        <p:nvSpPr>
          <p:cNvPr id="127" name="Google Shape;127;p33"/>
          <p:cNvSpPr/>
          <p:nvPr/>
        </p:nvSpPr>
        <p:spPr>
          <a:xfrm>
            <a:off x="730210" y="10152267"/>
            <a:ext cx="22917300" cy="2832000"/>
          </a:xfrm>
          <a:prstGeom prst="rect">
            <a:avLst/>
          </a:prstGeom>
          <a:solidFill>
            <a:srgbClr val="000000"/>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 name="Google Shape;128;p33"/>
          <p:cNvSpPr txBox="1"/>
          <p:nvPr>
            <p:ph idx="12" type="sldNum"/>
          </p:nvPr>
        </p:nvSpPr>
        <p:spPr>
          <a:xfrm>
            <a:off x="22948089" y="13219200"/>
            <a:ext cx="698100" cy="281700"/>
          </a:xfrm>
          <a:prstGeom prst="rect">
            <a:avLst/>
          </a:prstGeom>
          <a:noFill/>
          <a:ln>
            <a:noFill/>
          </a:ln>
        </p:spPr>
        <p:txBody>
          <a:bodyPr anchorCtr="0" anchor="t" bIns="243750" lIns="0" spcFirstLastPara="1" rIns="0" wrap="square" tIns="0">
            <a:no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29" name="Google Shape;129;p33"/>
          <p:cNvSpPr txBox="1"/>
          <p:nvPr/>
        </p:nvSpPr>
        <p:spPr>
          <a:xfrm>
            <a:off x="646632" y="10387584"/>
            <a:ext cx="23748300" cy="1140000"/>
          </a:xfrm>
          <a:prstGeom prst="rect">
            <a:avLst/>
          </a:prstGeom>
          <a:noFill/>
          <a:ln>
            <a:noFill/>
          </a:ln>
        </p:spPr>
        <p:txBody>
          <a:bodyPr anchorCtr="0" anchor="t" bIns="243750" lIns="0" spcFirstLastPara="1" rIns="2437975" wrap="square" tIns="243750">
            <a:noAutofit/>
          </a:bodyPr>
          <a:lstStyle/>
          <a:p>
            <a:pPr indent="0" lvl="0" marL="0" marR="0" rtl="0" algn="r">
              <a:lnSpc>
                <a:spcPct val="100000"/>
              </a:lnSpc>
              <a:spcBef>
                <a:spcPts val="0"/>
              </a:spcBef>
              <a:spcAft>
                <a:spcPts val="0"/>
              </a:spcAft>
              <a:buClr>
                <a:srgbClr val="000000"/>
              </a:buClr>
              <a:buSzPts val="7200"/>
              <a:buFont typeface="Arial"/>
              <a:buNone/>
            </a:pPr>
            <a:r>
              <a:rPr b="0" i="0" lang="en-US" sz="7200" u="none" cap="none" strike="noStrike">
                <a:solidFill>
                  <a:srgbClr val="FFFFFF"/>
                </a:solidFill>
                <a:latin typeface="Roboto Light"/>
                <a:ea typeface="Roboto Light"/>
                <a:cs typeface="Roboto Light"/>
                <a:sym typeface="Roboto Light"/>
              </a:rPr>
              <a:t>Instructor Demonstration</a:t>
            </a:r>
            <a:endParaRPr b="0" i="0" sz="7200" u="none" cap="none" strike="noStrike">
              <a:solidFill>
                <a:srgbClr val="FFFFFF"/>
              </a:solidFill>
              <a:latin typeface="Roboto Light"/>
              <a:ea typeface="Roboto Light"/>
              <a:cs typeface="Roboto Light"/>
              <a:sym typeface="Roboto Light"/>
            </a:endParaRPr>
          </a:p>
        </p:txBody>
      </p:sp>
      <p:sp>
        <p:nvSpPr>
          <p:cNvPr id="130" name="Google Shape;130;p33"/>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pic>
        <p:nvPicPr>
          <p:cNvPr id="131" name="Google Shape;131;p33"/>
          <p:cNvPicPr preferRelativeResize="0"/>
          <p:nvPr/>
        </p:nvPicPr>
        <p:blipFill rotWithShape="1">
          <a:blip r:embed="rId3">
            <a:alphaModFix/>
          </a:blip>
          <a:srcRect b="0" l="0" r="0" t="0"/>
          <a:stretch/>
        </p:blipFill>
        <p:spPr>
          <a:xfrm>
            <a:off x="1092949" y="-609600"/>
            <a:ext cx="22754797" cy="10835640"/>
          </a:xfrm>
          <a:prstGeom prst="rect">
            <a:avLst/>
          </a:prstGeom>
          <a:noFill/>
          <a:ln>
            <a:noFill/>
          </a:ln>
        </p:spPr>
      </p:pic>
      <p:sp>
        <p:nvSpPr>
          <p:cNvPr id="132" name="Google Shape;132;p33"/>
          <p:cNvSpPr txBox="1"/>
          <p:nvPr>
            <p:ph type="title"/>
          </p:nvPr>
        </p:nvSpPr>
        <p:spPr>
          <a:xfrm>
            <a:off x="-269530" y="11698667"/>
            <a:ext cx="24663900" cy="1285500"/>
          </a:xfrm>
          <a:prstGeom prst="rect">
            <a:avLst/>
          </a:prstGeom>
          <a:noFill/>
          <a:ln>
            <a:noFill/>
          </a:ln>
        </p:spPr>
        <p:txBody>
          <a:bodyPr anchorCtr="0" anchor="t" bIns="0" lIns="1219000" spcFirstLastPara="1" rIns="2437975" wrap="square" tIns="24325">
            <a:noAutofit/>
          </a:bodyPr>
          <a:lstStyle>
            <a:lvl1pPr lvl="0" marR="0" rtl="0" algn="r">
              <a:lnSpc>
                <a:spcPct val="100000"/>
              </a:lnSpc>
              <a:spcBef>
                <a:spcPts val="0"/>
              </a:spcBef>
              <a:spcAft>
                <a:spcPts val="0"/>
              </a:spcAft>
              <a:buClr>
                <a:srgbClr val="000000"/>
              </a:buClr>
              <a:buSzPts val="4800"/>
              <a:buFont typeface="Arial"/>
              <a:buNone/>
              <a:defRPr b="0" i="0" sz="4800" u="none" cap="none" strike="noStrike">
                <a:solidFill>
                  <a:srgbClr val="FFFFFF"/>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Activity">
  <p:cSld name="CUSTOM_2_3_1_1_1_1_1_2_1_2_1_1_1_1">
    <p:spTree>
      <p:nvGrpSpPr>
        <p:cNvPr id="133" name="Shape 133"/>
        <p:cNvGrpSpPr/>
        <p:nvPr/>
      </p:nvGrpSpPr>
      <p:grpSpPr>
        <a:xfrm>
          <a:off x="0" y="0"/>
          <a:ext cx="0" cy="0"/>
          <a:chOff x="0" y="0"/>
          <a:chExt cx="0" cy="0"/>
        </a:xfrm>
      </p:grpSpPr>
      <p:pic>
        <p:nvPicPr>
          <p:cNvPr id="134" name="Google Shape;134;p34"/>
          <p:cNvPicPr preferRelativeResize="0"/>
          <p:nvPr/>
        </p:nvPicPr>
        <p:blipFill rotWithShape="1">
          <a:blip r:embed="rId2">
            <a:alphaModFix/>
          </a:blip>
          <a:srcRect b="59" l="0" r="0" t="58"/>
          <a:stretch/>
        </p:blipFill>
        <p:spPr>
          <a:xfrm>
            <a:off x="731329" y="733016"/>
            <a:ext cx="22914989" cy="12246791"/>
          </a:xfrm>
          <a:prstGeom prst="rect">
            <a:avLst/>
          </a:prstGeom>
          <a:noFill/>
          <a:ln>
            <a:noFill/>
          </a:ln>
        </p:spPr>
      </p:pic>
      <p:sp>
        <p:nvSpPr>
          <p:cNvPr id="135" name="Google Shape;135;p34"/>
          <p:cNvSpPr/>
          <p:nvPr/>
        </p:nvSpPr>
        <p:spPr>
          <a:xfrm>
            <a:off x="730210" y="10152267"/>
            <a:ext cx="22917300" cy="2832000"/>
          </a:xfrm>
          <a:prstGeom prst="rect">
            <a:avLst/>
          </a:prstGeom>
          <a:solidFill>
            <a:srgbClr val="000000"/>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36" name="Google Shape;136;p34"/>
          <p:cNvPicPr preferRelativeResize="0"/>
          <p:nvPr/>
        </p:nvPicPr>
        <p:blipFill rotWithShape="1">
          <a:blip r:embed="rId3">
            <a:alphaModFix/>
          </a:blip>
          <a:srcRect b="0" l="0" r="0" t="0"/>
          <a:stretch/>
        </p:blipFill>
        <p:spPr>
          <a:xfrm>
            <a:off x="21493494" y="10600400"/>
            <a:ext cx="1462660" cy="1935211"/>
          </a:xfrm>
          <a:prstGeom prst="rect">
            <a:avLst/>
          </a:prstGeom>
          <a:noFill/>
          <a:ln>
            <a:noFill/>
          </a:ln>
        </p:spPr>
      </p:pic>
      <p:sp>
        <p:nvSpPr>
          <p:cNvPr id="137" name="Google Shape;137;p34"/>
          <p:cNvSpPr txBox="1"/>
          <p:nvPr>
            <p:ph type="title"/>
          </p:nvPr>
        </p:nvSpPr>
        <p:spPr>
          <a:xfrm>
            <a:off x="-269530" y="11292267"/>
            <a:ext cx="23914500" cy="1692000"/>
          </a:xfrm>
          <a:prstGeom prst="rect">
            <a:avLst/>
          </a:prstGeom>
          <a:noFill/>
          <a:ln>
            <a:noFill/>
          </a:ln>
        </p:spPr>
        <p:txBody>
          <a:bodyPr anchorCtr="0" anchor="t" bIns="0" lIns="1219000" spcFirstLastPara="1" rIns="2681725" wrap="square" tIns="24325">
            <a:noAutofit/>
          </a:bodyPr>
          <a:lstStyle>
            <a:lvl1pPr lvl="0" marR="0" rtl="0" algn="r">
              <a:lnSpc>
                <a:spcPct val="100000"/>
              </a:lnSpc>
              <a:spcBef>
                <a:spcPts val="0"/>
              </a:spcBef>
              <a:spcAft>
                <a:spcPts val="0"/>
              </a:spcAft>
              <a:buClr>
                <a:srgbClr val="000000"/>
              </a:buClr>
              <a:buSzPts val="4800"/>
              <a:buFont typeface="Arial"/>
              <a:buNone/>
              <a:defRPr b="0" i="0" sz="4800" u="none" cap="none" strike="noStrike">
                <a:solidFill>
                  <a:srgbClr val="FFFFFF"/>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138" name="Google Shape;138;p34"/>
          <p:cNvSpPr/>
          <p:nvPr/>
        </p:nvSpPr>
        <p:spPr>
          <a:xfrm>
            <a:off x="-19595" y="0"/>
            <a:ext cx="24414299" cy="732000"/>
          </a:xfrm>
          <a:prstGeom prst="rect">
            <a:avLst/>
          </a:prstGeom>
          <a:solidFill>
            <a:srgbClr val="FFFFFF"/>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3700"/>
              <a:buFont typeface="Arial"/>
              <a:buNone/>
            </a:pPr>
            <a:r>
              <a:t/>
            </a:r>
            <a:endParaRPr b="0" i="0" sz="3700" u="none" cap="none" strike="noStrike">
              <a:solidFill>
                <a:srgbClr val="000000"/>
              </a:solidFill>
              <a:latin typeface="Arial"/>
              <a:ea typeface="Arial"/>
              <a:cs typeface="Arial"/>
              <a:sym typeface="Arial"/>
            </a:endParaRPr>
          </a:p>
        </p:txBody>
      </p:sp>
      <p:pic>
        <p:nvPicPr>
          <p:cNvPr id="139" name="Google Shape;139;p34"/>
          <p:cNvPicPr preferRelativeResize="0"/>
          <p:nvPr/>
        </p:nvPicPr>
        <p:blipFill rotWithShape="1">
          <a:blip r:embed="rId4">
            <a:alphaModFix/>
          </a:blip>
          <a:srcRect b="39" l="0" r="0" t="29"/>
          <a:stretch/>
        </p:blipFill>
        <p:spPr>
          <a:xfrm>
            <a:off x="2396709" y="3022301"/>
            <a:ext cx="4631754" cy="5094929"/>
          </a:xfrm>
          <a:prstGeom prst="rect">
            <a:avLst/>
          </a:prstGeom>
          <a:noFill/>
          <a:ln>
            <a:noFill/>
          </a:ln>
        </p:spPr>
      </p:pic>
      <p:sp>
        <p:nvSpPr>
          <p:cNvPr id="140" name="Google Shape;140;p34"/>
          <p:cNvSpPr txBox="1"/>
          <p:nvPr>
            <p:ph idx="12" type="sldNum"/>
          </p:nvPr>
        </p:nvSpPr>
        <p:spPr>
          <a:xfrm>
            <a:off x="22948089" y="13219200"/>
            <a:ext cx="698100" cy="281700"/>
          </a:xfrm>
          <a:prstGeom prst="rect">
            <a:avLst/>
          </a:prstGeom>
          <a:noFill/>
          <a:ln>
            <a:noFill/>
          </a:ln>
        </p:spPr>
        <p:txBody>
          <a:bodyPr anchorCtr="0" anchor="t" bIns="243750" lIns="0" spcFirstLastPara="1" rIns="0" wrap="square" tIns="0">
            <a:no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41" name="Google Shape;141;p34"/>
          <p:cNvSpPr txBox="1"/>
          <p:nvPr/>
        </p:nvSpPr>
        <p:spPr>
          <a:xfrm>
            <a:off x="731343" y="10515267"/>
            <a:ext cx="20417099" cy="882300"/>
          </a:xfrm>
          <a:prstGeom prst="rect">
            <a:avLst/>
          </a:prstGeom>
          <a:noFill/>
          <a:ln>
            <a:noFill/>
          </a:ln>
        </p:spPr>
        <p:txBody>
          <a:bodyPr anchorCtr="0" anchor="t" bIns="243750" lIns="243750" spcFirstLastPara="1" rIns="243750" wrap="square" tIns="243750">
            <a:noAutofit/>
          </a:bodyPr>
          <a:lstStyle/>
          <a:p>
            <a:pPr indent="0" lvl="0" marL="0" marR="0" rtl="0" algn="r">
              <a:lnSpc>
                <a:spcPct val="100000"/>
              </a:lnSpc>
              <a:spcBef>
                <a:spcPts val="0"/>
              </a:spcBef>
              <a:spcAft>
                <a:spcPts val="0"/>
              </a:spcAft>
              <a:buClr>
                <a:srgbClr val="000000"/>
              </a:buClr>
              <a:buSzPts val="3500"/>
              <a:buFont typeface="Arial"/>
              <a:buNone/>
            </a:pPr>
            <a:r>
              <a:rPr b="1" i="0" lang="en-US" sz="3500" u="none" cap="none" strike="noStrike">
                <a:solidFill>
                  <a:srgbClr val="FFFFFF"/>
                </a:solidFill>
                <a:latin typeface="Roboto"/>
                <a:ea typeface="Roboto"/>
                <a:cs typeface="Roboto"/>
                <a:sym typeface="Roboto"/>
              </a:rPr>
              <a:t>Suggested Time:</a:t>
            </a:r>
            <a:endParaRPr b="1" i="0" sz="3500" u="none" cap="none" strike="noStrike">
              <a:solidFill>
                <a:srgbClr val="FFFFFF"/>
              </a:solidFill>
              <a:latin typeface="Roboto"/>
              <a:ea typeface="Roboto"/>
              <a:cs typeface="Roboto"/>
              <a:sym typeface="Roboto"/>
            </a:endParaRPr>
          </a:p>
        </p:txBody>
      </p:sp>
      <p:sp>
        <p:nvSpPr>
          <p:cNvPr id="142" name="Google Shape;142;p34"/>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143" name="Google Shape;143;p34"/>
          <p:cNvSpPr txBox="1"/>
          <p:nvPr>
            <p:ph idx="2" type="title"/>
          </p:nvPr>
        </p:nvSpPr>
        <p:spPr>
          <a:xfrm>
            <a:off x="730210" y="2781000"/>
            <a:ext cx="22914900" cy="7371300"/>
          </a:xfrm>
          <a:prstGeom prst="rect">
            <a:avLst/>
          </a:prstGeom>
          <a:noFill/>
          <a:ln>
            <a:noFill/>
          </a:ln>
        </p:spPr>
        <p:txBody>
          <a:bodyPr anchorCtr="0" anchor="t" bIns="1219000" lIns="6826275" spcFirstLastPara="1" rIns="1219000" wrap="square" tIns="0">
            <a:noAutofit/>
          </a:bodyPr>
          <a:lstStyle>
            <a:lvl1pPr lvl="0" marR="0" rtl="0" algn="l">
              <a:lnSpc>
                <a:spcPct val="100000"/>
              </a:lnSpc>
              <a:spcBef>
                <a:spcPts val="0"/>
              </a:spcBef>
              <a:spcAft>
                <a:spcPts val="0"/>
              </a:spcAft>
              <a:buClr>
                <a:srgbClr val="000000"/>
              </a:buClr>
              <a:buSzPts val="6400"/>
              <a:buFont typeface="Arial"/>
              <a:buNone/>
              <a:defRPr b="0" i="0" sz="6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Activity with Instructions ">
  <p:cSld name="CUSTOM_2_5_1_3_1">
    <p:spTree>
      <p:nvGrpSpPr>
        <p:cNvPr id="144" name="Shape 144"/>
        <p:cNvGrpSpPr/>
        <p:nvPr/>
      </p:nvGrpSpPr>
      <p:grpSpPr>
        <a:xfrm>
          <a:off x="0" y="0"/>
          <a:ext cx="0" cy="0"/>
          <a:chOff x="0" y="0"/>
          <a:chExt cx="0" cy="0"/>
        </a:xfrm>
      </p:grpSpPr>
      <p:pic>
        <p:nvPicPr>
          <p:cNvPr id="145" name="Google Shape;145;p35"/>
          <p:cNvPicPr preferRelativeResize="0"/>
          <p:nvPr/>
        </p:nvPicPr>
        <p:blipFill rotWithShape="1">
          <a:blip r:embed="rId2">
            <a:alphaModFix/>
          </a:blip>
          <a:srcRect b="39" l="0" r="0" t="29"/>
          <a:stretch/>
        </p:blipFill>
        <p:spPr>
          <a:xfrm>
            <a:off x="22062586" y="11079467"/>
            <a:ext cx="1584550" cy="1742999"/>
          </a:xfrm>
          <a:prstGeom prst="rect">
            <a:avLst/>
          </a:prstGeom>
          <a:noFill/>
          <a:ln>
            <a:noFill/>
          </a:ln>
        </p:spPr>
      </p:pic>
      <p:sp>
        <p:nvSpPr>
          <p:cNvPr id="146" name="Google Shape;146;p35"/>
          <p:cNvSpPr txBox="1"/>
          <p:nvPr>
            <p:ph idx="12" type="sldNum"/>
          </p:nvPr>
        </p:nvSpPr>
        <p:spPr>
          <a:xfrm>
            <a:off x="22948089" y="13219200"/>
            <a:ext cx="698100" cy="281700"/>
          </a:xfrm>
          <a:prstGeom prst="rect">
            <a:avLst/>
          </a:prstGeom>
          <a:noFill/>
          <a:ln>
            <a:noFill/>
          </a:ln>
        </p:spPr>
        <p:txBody>
          <a:bodyPr anchorCtr="0" anchor="t" bIns="243750" lIns="0" spcFirstLastPara="1" rIns="0" wrap="square" tIns="0">
            <a:no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147" name="Google Shape;147;p35"/>
          <p:cNvCxnSpPr/>
          <p:nvPr/>
        </p:nvCxnSpPr>
        <p:spPr>
          <a:xfrm>
            <a:off x="731329" y="13083880"/>
            <a:ext cx="22915501" cy="27300"/>
          </a:xfrm>
          <a:prstGeom prst="straightConnector1">
            <a:avLst/>
          </a:prstGeom>
          <a:noFill/>
          <a:ln cap="flat" cmpd="sng" w="9525">
            <a:solidFill>
              <a:srgbClr val="A9B7C0"/>
            </a:solidFill>
            <a:prstDash val="solid"/>
            <a:round/>
            <a:headEnd len="sm" w="sm" type="none"/>
            <a:tailEnd len="sm" w="sm" type="none"/>
          </a:ln>
        </p:spPr>
      </p:cxnSp>
      <p:sp>
        <p:nvSpPr>
          <p:cNvPr id="148" name="Google Shape;148;p35"/>
          <p:cNvSpPr txBox="1"/>
          <p:nvPr>
            <p:ph type="title"/>
          </p:nvPr>
        </p:nvSpPr>
        <p:spPr>
          <a:xfrm>
            <a:off x="-32791" y="0"/>
            <a:ext cx="24443101" cy="1423200"/>
          </a:xfrm>
          <a:prstGeom prst="rect">
            <a:avLst/>
          </a:prstGeom>
          <a:noFill/>
          <a:ln>
            <a:noFill/>
          </a:ln>
        </p:spPr>
        <p:txBody>
          <a:bodyPr anchorCtr="0" anchor="t" bIns="243750" lIns="1219000" spcFirstLastPara="1" rIns="731350" wrap="square" tIns="487575">
            <a:noAutofit/>
          </a:bodyPr>
          <a:lstStyle>
            <a:lvl1pPr lvl="0" marR="0" rtl="0" algn="l">
              <a:lnSpc>
                <a:spcPct val="100000"/>
              </a:lnSpc>
              <a:spcBef>
                <a:spcPts val="0"/>
              </a:spcBef>
              <a:spcAft>
                <a:spcPts val="0"/>
              </a:spcAft>
              <a:buClr>
                <a:srgbClr val="000000"/>
              </a:buClr>
              <a:buSzPts val="6400"/>
              <a:buFont typeface="Arial"/>
              <a:buNone/>
              <a:defRPr b="0" i="0" sz="6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149" name="Google Shape;149;p35"/>
          <p:cNvSpPr txBox="1"/>
          <p:nvPr>
            <p:ph idx="1" type="subTitle"/>
          </p:nvPr>
        </p:nvSpPr>
        <p:spPr>
          <a:xfrm>
            <a:off x="0" y="1802600"/>
            <a:ext cx="24377701" cy="972900"/>
          </a:xfrm>
          <a:prstGeom prst="rect">
            <a:avLst/>
          </a:prstGeom>
          <a:noFill/>
          <a:ln>
            <a:noFill/>
          </a:ln>
        </p:spPr>
        <p:txBody>
          <a:bodyPr anchorCtr="0" anchor="t" bIns="0" lIns="1219000" spcFirstLastPara="1" rIns="1219000" wrap="square" tIns="243750">
            <a:noAutofit/>
          </a:bodyPr>
          <a:lstStyle>
            <a:lvl1pPr lvl="0" marR="0" rtl="0" algn="l">
              <a:lnSpc>
                <a:spcPct val="100000"/>
              </a:lnSpc>
              <a:spcBef>
                <a:spcPts val="0"/>
              </a:spcBef>
              <a:spcAft>
                <a:spcPts val="0"/>
              </a:spcAft>
              <a:buClr>
                <a:srgbClr val="000000"/>
              </a:buClr>
              <a:buSzPts val="4800"/>
              <a:buFont typeface="Arial"/>
              <a:buNone/>
              <a:defRPr b="0" i="0" sz="4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150" name="Google Shape;150;p35"/>
          <p:cNvSpPr txBox="1"/>
          <p:nvPr>
            <p:ph idx="2" type="body"/>
          </p:nvPr>
        </p:nvSpPr>
        <p:spPr>
          <a:xfrm>
            <a:off x="467" y="3424667"/>
            <a:ext cx="24377701" cy="8531100"/>
          </a:xfrm>
          <a:prstGeom prst="rect">
            <a:avLst/>
          </a:prstGeom>
          <a:noFill/>
          <a:ln>
            <a:noFill/>
          </a:ln>
        </p:spPr>
        <p:txBody>
          <a:bodyPr anchorCtr="0" anchor="t" bIns="2437975" lIns="1219000" spcFirstLastPara="1" rIns="1219000" wrap="square" tIns="0">
            <a:noAutofit/>
          </a:bodyPr>
          <a:lstStyle>
            <a:lvl1pPr indent="-463550" lvl="0" marL="457200" marR="0" rtl="0" algn="l">
              <a:lnSpc>
                <a:spcPct val="100000"/>
              </a:lnSpc>
              <a:spcBef>
                <a:spcPts val="0"/>
              </a:spcBef>
              <a:spcAft>
                <a:spcPts val="0"/>
              </a:spcAft>
              <a:buClr>
                <a:srgbClr val="000000"/>
              </a:buClr>
              <a:buSzPts val="3700"/>
              <a:buFont typeface="Roboto"/>
              <a:buChar char="●"/>
              <a:defRPr b="0" i="0" sz="3700" u="none" cap="none" strike="noStrike">
                <a:solidFill>
                  <a:srgbClr val="000000"/>
                </a:solidFill>
                <a:latin typeface="Roboto"/>
                <a:ea typeface="Roboto"/>
                <a:cs typeface="Roboto"/>
                <a:sym typeface="Roboto"/>
              </a:defRPr>
            </a:lvl1pPr>
            <a:lvl2pPr indent="-463550" lvl="1" marL="914400" marR="0" rtl="0" algn="l">
              <a:lnSpc>
                <a:spcPct val="100000"/>
              </a:lnSpc>
              <a:spcBef>
                <a:spcPts val="2100"/>
              </a:spcBef>
              <a:spcAft>
                <a:spcPts val="0"/>
              </a:spcAft>
              <a:buClr>
                <a:srgbClr val="000000"/>
              </a:buClr>
              <a:buSzPts val="3700"/>
              <a:buFont typeface="Roboto"/>
              <a:buChar char="○"/>
              <a:defRPr b="0" i="0" sz="3700" u="none" cap="none" strike="noStrike">
                <a:solidFill>
                  <a:srgbClr val="000000"/>
                </a:solidFill>
                <a:latin typeface="Roboto"/>
                <a:ea typeface="Roboto"/>
                <a:cs typeface="Roboto"/>
                <a:sym typeface="Roboto"/>
              </a:defRPr>
            </a:lvl2pPr>
            <a:lvl3pPr indent="-463550" lvl="2" marL="1371600" marR="0" rtl="0" algn="l">
              <a:lnSpc>
                <a:spcPct val="100000"/>
              </a:lnSpc>
              <a:spcBef>
                <a:spcPts val="2100"/>
              </a:spcBef>
              <a:spcAft>
                <a:spcPts val="0"/>
              </a:spcAft>
              <a:buClr>
                <a:srgbClr val="000000"/>
              </a:buClr>
              <a:buSzPts val="3700"/>
              <a:buFont typeface="Roboto"/>
              <a:buChar char="■"/>
              <a:defRPr b="0" i="0" sz="3700" u="none" cap="none" strike="noStrike">
                <a:solidFill>
                  <a:srgbClr val="000000"/>
                </a:solidFill>
                <a:latin typeface="Roboto"/>
                <a:ea typeface="Roboto"/>
                <a:cs typeface="Roboto"/>
                <a:sym typeface="Roboto"/>
              </a:defRPr>
            </a:lvl3pPr>
            <a:lvl4pPr indent="-463550" lvl="3" marL="1828800" marR="0" rtl="0" algn="l">
              <a:lnSpc>
                <a:spcPct val="100000"/>
              </a:lnSpc>
              <a:spcBef>
                <a:spcPts val="2100"/>
              </a:spcBef>
              <a:spcAft>
                <a:spcPts val="0"/>
              </a:spcAft>
              <a:buClr>
                <a:srgbClr val="000000"/>
              </a:buClr>
              <a:buSzPts val="3700"/>
              <a:buFont typeface="Roboto"/>
              <a:buChar char="●"/>
              <a:defRPr b="0" i="0" sz="3700" u="none" cap="none" strike="noStrike">
                <a:solidFill>
                  <a:srgbClr val="000000"/>
                </a:solidFill>
                <a:latin typeface="Roboto"/>
                <a:ea typeface="Roboto"/>
                <a:cs typeface="Roboto"/>
                <a:sym typeface="Roboto"/>
              </a:defRPr>
            </a:lvl4pPr>
            <a:lvl5pPr indent="-463550" lvl="4" marL="2286000" marR="0" rtl="0" algn="l">
              <a:lnSpc>
                <a:spcPct val="100000"/>
              </a:lnSpc>
              <a:spcBef>
                <a:spcPts val="2100"/>
              </a:spcBef>
              <a:spcAft>
                <a:spcPts val="0"/>
              </a:spcAft>
              <a:buClr>
                <a:srgbClr val="000000"/>
              </a:buClr>
              <a:buSzPts val="3700"/>
              <a:buFont typeface="Roboto"/>
              <a:buChar char="○"/>
              <a:defRPr b="0" i="0" sz="3700" u="none" cap="none" strike="noStrike">
                <a:solidFill>
                  <a:srgbClr val="000000"/>
                </a:solidFill>
                <a:latin typeface="Roboto"/>
                <a:ea typeface="Roboto"/>
                <a:cs typeface="Roboto"/>
                <a:sym typeface="Roboto"/>
              </a:defRPr>
            </a:lvl5pPr>
            <a:lvl6pPr indent="-463550" lvl="5" marL="2743200" marR="0" rtl="0" algn="l">
              <a:lnSpc>
                <a:spcPct val="100000"/>
              </a:lnSpc>
              <a:spcBef>
                <a:spcPts val="2100"/>
              </a:spcBef>
              <a:spcAft>
                <a:spcPts val="0"/>
              </a:spcAft>
              <a:buClr>
                <a:srgbClr val="000000"/>
              </a:buClr>
              <a:buSzPts val="3700"/>
              <a:buFont typeface="Roboto"/>
              <a:buChar char="■"/>
              <a:defRPr b="0" i="0" sz="3700" u="none" cap="none" strike="noStrike">
                <a:solidFill>
                  <a:srgbClr val="000000"/>
                </a:solidFill>
                <a:latin typeface="Roboto"/>
                <a:ea typeface="Roboto"/>
                <a:cs typeface="Roboto"/>
                <a:sym typeface="Roboto"/>
              </a:defRPr>
            </a:lvl6pPr>
            <a:lvl7pPr indent="-463550" lvl="6" marL="3200400" marR="0" rtl="0" algn="l">
              <a:lnSpc>
                <a:spcPct val="100000"/>
              </a:lnSpc>
              <a:spcBef>
                <a:spcPts val="2100"/>
              </a:spcBef>
              <a:spcAft>
                <a:spcPts val="0"/>
              </a:spcAft>
              <a:buClr>
                <a:srgbClr val="000000"/>
              </a:buClr>
              <a:buSzPts val="3700"/>
              <a:buFont typeface="Roboto"/>
              <a:buChar char="●"/>
              <a:defRPr b="0" i="0" sz="3700" u="none" cap="none" strike="noStrike">
                <a:solidFill>
                  <a:srgbClr val="000000"/>
                </a:solidFill>
                <a:latin typeface="Roboto"/>
                <a:ea typeface="Roboto"/>
                <a:cs typeface="Roboto"/>
                <a:sym typeface="Roboto"/>
              </a:defRPr>
            </a:lvl7pPr>
            <a:lvl8pPr indent="-463550" lvl="7" marL="3657600" marR="0" rtl="0" algn="l">
              <a:lnSpc>
                <a:spcPct val="100000"/>
              </a:lnSpc>
              <a:spcBef>
                <a:spcPts val="2100"/>
              </a:spcBef>
              <a:spcAft>
                <a:spcPts val="0"/>
              </a:spcAft>
              <a:buClr>
                <a:srgbClr val="000000"/>
              </a:buClr>
              <a:buSzPts val="3700"/>
              <a:buFont typeface="Roboto"/>
              <a:buChar char="○"/>
              <a:defRPr b="0" i="0" sz="3700" u="none" cap="none" strike="noStrike">
                <a:solidFill>
                  <a:srgbClr val="000000"/>
                </a:solidFill>
                <a:latin typeface="Roboto"/>
                <a:ea typeface="Roboto"/>
                <a:cs typeface="Roboto"/>
                <a:sym typeface="Roboto"/>
              </a:defRPr>
            </a:lvl8pPr>
            <a:lvl9pPr indent="-463550" lvl="8" marL="4114800" marR="0" rtl="0" algn="l">
              <a:lnSpc>
                <a:spcPct val="100000"/>
              </a:lnSpc>
              <a:spcBef>
                <a:spcPts val="2100"/>
              </a:spcBef>
              <a:spcAft>
                <a:spcPts val="2100"/>
              </a:spcAft>
              <a:buClr>
                <a:srgbClr val="000000"/>
              </a:buClr>
              <a:buSzPts val="3700"/>
              <a:buFont typeface="Roboto"/>
              <a:buChar char="■"/>
              <a:defRPr b="0" i="0" sz="3700" u="none" cap="none" strike="noStrike">
                <a:solidFill>
                  <a:srgbClr val="000000"/>
                </a:solidFill>
                <a:latin typeface="Roboto"/>
                <a:ea typeface="Roboto"/>
                <a:cs typeface="Roboto"/>
                <a:sym typeface="Roboto"/>
              </a:defRPr>
            </a:lvl9pPr>
          </a:lstStyle>
          <a:p/>
        </p:txBody>
      </p:sp>
      <p:cxnSp>
        <p:nvCxnSpPr>
          <p:cNvPr id="151" name="Google Shape;151;p35"/>
          <p:cNvCxnSpPr/>
          <p:nvPr/>
        </p:nvCxnSpPr>
        <p:spPr>
          <a:xfrm>
            <a:off x="731476" y="1706880"/>
            <a:ext cx="22915501" cy="27300"/>
          </a:xfrm>
          <a:prstGeom prst="straightConnector1">
            <a:avLst/>
          </a:prstGeom>
          <a:noFill/>
          <a:ln cap="flat" cmpd="sng" w="9525">
            <a:solidFill>
              <a:schemeClr val="dk2"/>
            </a:solidFill>
            <a:prstDash val="solid"/>
            <a:round/>
            <a:headEnd len="sm" w="sm" type="none"/>
            <a:tailEnd len="sm" w="sm" type="none"/>
          </a:ln>
        </p:spPr>
      </p:cxnSp>
      <p:sp>
        <p:nvSpPr>
          <p:cNvPr id="152" name="Google Shape;152;p35"/>
          <p:cNvSpPr txBox="1"/>
          <p:nvPr>
            <p:ph idx="3" type="title"/>
          </p:nvPr>
        </p:nvSpPr>
        <p:spPr>
          <a:xfrm>
            <a:off x="-32791" y="12377733"/>
            <a:ext cx="24443101" cy="706500"/>
          </a:xfrm>
          <a:prstGeom prst="rect">
            <a:avLst/>
          </a:prstGeom>
          <a:noFill/>
          <a:ln>
            <a:noFill/>
          </a:ln>
        </p:spPr>
        <p:txBody>
          <a:bodyPr anchorCtr="0" anchor="t" bIns="0" lIns="2925550" spcFirstLastPara="1" rIns="2681725" wrap="square" tIns="24325">
            <a:noAutofit/>
          </a:bodyPr>
          <a:lstStyle>
            <a:lvl1pPr lvl="0" marR="0" rtl="0" algn="r">
              <a:lnSpc>
                <a:spcPct val="100000"/>
              </a:lnSpc>
              <a:spcBef>
                <a:spcPts val="0"/>
              </a:spcBef>
              <a:spcAft>
                <a:spcPts val="0"/>
              </a:spcAft>
              <a:buClr>
                <a:srgbClr val="000000"/>
              </a:buClr>
              <a:buSzPts val="2700"/>
              <a:buFont typeface="Arial"/>
              <a:buNone/>
              <a:defRPr b="0" i="0" sz="2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153" name="Google Shape;153;p35"/>
          <p:cNvSpPr txBox="1"/>
          <p:nvPr>
            <p:ph idx="4"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Challenge">
  <p:cSld name="CUSTOM_2_3_1_1_1_1_1_2_1_2_1_1_4">
    <p:spTree>
      <p:nvGrpSpPr>
        <p:cNvPr id="154" name="Shape 154"/>
        <p:cNvGrpSpPr/>
        <p:nvPr/>
      </p:nvGrpSpPr>
      <p:grpSpPr>
        <a:xfrm>
          <a:off x="0" y="0"/>
          <a:ext cx="0" cy="0"/>
          <a:chOff x="0" y="0"/>
          <a:chExt cx="0" cy="0"/>
        </a:xfrm>
      </p:grpSpPr>
      <p:pic>
        <p:nvPicPr>
          <p:cNvPr id="155" name="Google Shape;155;p36"/>
          <p:cNvPicPr preferRelativeResize="0"/>
          <p:nvPr/>
        </p:nvPicPr>
        <p:blipFill rotWithShape="1">
          <a:blip r:embed="rId2">
            <a:alphaModFix/>
          </a:blip>
          <a:srcRect b="59" l="0" r="0" t="58"/>
          <a:stretch/>
        </p:blipFill>
        <p:spPr>
          <a:xfrm>
            <a:off x="731329" y="733016"/>
            <a:ext cx="22914989" cy="12246791"/>
          </a:xfrm>
          <a:prstGeom prst="rect">
            <a:avLst/>
          </a:prstGeom>
          <a:noFill/>
          <a:ln>
            <a:noFill/>
          </a:ln>
        </p:spPr>
      </p:pic>
      <p:sp>
        <p:nvSpPr>
          <p:cNvPr id="156" name="Google Shape;156;p36"/>
          <p:cNvSpPr/>
          <p:nvPr/>
        </p:nvSpPr>
        <p:spPr>
          <a:xfrm>
            <a:off x="730210" y="10152267"/>
            <a:ext cx="22917300" cy="2832000"/>
          </a:xfrm>
          <a:prstGeom prst="rect">
            <a:avLst/>
          </a:prstGeom>
          <a:solidFill>
            <a:srgbClr val="000000"/>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57" name="Google Shape;157;p36"/>
          <p:cNvPicPr preferRelativeResize="0"/>
          <p:nvPr/>
        </p:nvPicPr>
        <p:blipFill rotWithShape="1">
          <a:blip r:embed="rId3">
            <a:alphaModFix/>
          </a:blip>
          <a:srcRect b="0" l="0" r="0" t="0"/>
          <a:stretch/>
        </p:blipFill>
        <p:spPr>
          <a:xfrm>
            <a:off x="21493494" y="10600400"/>
            <a:ext cx="1462660" cy="1935211"/>
          </a:xfrm>
          <a:prstGeom prst="rect">
            <a:avLst/>
          </a:prstGeom>
          <a:noFill/>
          <a:ln>
            <a:noFill/>
          </a:ln>
        </p:spPr>
      </p:pic>
      <p:sp>
        <p:nvSpPr>
          <p:cNvPr id="158" name="Google Shape;158;p36"/>
          <p:cNvSpPr txBox="1"/>
          <p:nvPr>
            <p:ph idx="12" type="sldNum"/>
          </p:nvPr>
        </p:nvSpPr>
        <p:spPr>
          <a:xfrm>
            <a:off x="22948089" y="13219200"/>
            <a:ext cx="698100" cy="281700"/>
          </a:xfrm>
          <a:prstGeom prst="rect">
            <a:avLst/>
          </a:prstGeom>
          <a:noFill/>
          <a:ln>
            <a:noFill/>
          </a:ln>
        </p:spPr>
        <p:txBody>
          <a:bodyPr anchorCtr="0" anchor="t" bIns="243750" lIns="0" spcFirstLastPara="1" rIns="0" wrap="square" tIns="0">
            <a:no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59" name="Google Shape;159;p36"/>
          <p:cNvSpPr txBox="1"/>
          <p:nvPr>
            <p:ph type="title"/>
          </p:nvPr>
        </p:nvSpPr>
        <p:spPr>
          <a:xfrm>
            <a:off x="730210" y="2781000"/>
            <a:ext cx="22914900" cy="7371300"/>
          </a:xfrm>
          <a:prstGeom prst="rect">
            <a:avLst/>
          </a:prstGeom>
          <a:noFill/>
          <a:ln>
            <a:noFill/>
          </a:ln>
        </p:spPr>
        <p:txBody>
          <a:bodyPr anchorCtr="0" anchor="t" bIns="1219000" lIns="6826275" spcFirstLastPara="1" rIns="1219000" wrap="square" tIns="0">
            <a:noAutofit/>
          </a:bodyPr>
          <a:lstStyle>
            <a:lvl1pPr lvl="0" marR="0" rtl="0" algn="l">
              <a:lnSpc>
                <a:spcPct val="100000"/>
              </a:lnSpc>
              <a:spcBef>
                <a:spcPts val="0"/>
              </a:spcBef>
              <a:spcAft>
                <a:spcPts val="0"/>
              </a:spcAft>
              <a:buClr>
                <a:srgbClr val="000000"/>
              </a:buClr>
              <a:buSzPts val="6400"/>
              <a:buFont typeface="Arial"/>
              <a:buNone/>
              <a:defRPr b="0" i="0" sz="6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160" name="Google Shape;160;p36"/>
          <p:cNvSpPr txBox="1"/>
          <p:nvPr>
            <p:ph idx="2" type="title"/>
          </p:nvPr>
        </p:nvSpPr>
        <p:spPr>
          <a:xfrm>
            <a:off x="-269530" y="11292267"/>
            <a:ext cx="23914500" cy="1692000"/>
          </a:xfrm>
          <a:prstGeom prst="rect">
            <a:avLst/>
          </a:prstGeom>
          <a:noFill/>
          <a:ln>
            <a:noFill/>
          </a:ln>
        </p:spPr>
        <p:txBody>
          <a:bodyPr anchorCtr="0" anchor="t" bIns="0" lIns="1219000" spcFirstLastPara="1" rIns="2681725" wrap="square" tIns="24325">
            <a:noAutofit/>
          </a:bodyPr>
          <a:lstStyle>
            <a:lvl1pPr lvl="0" marR="0" rtl="0" algn="r">
              <a:lnSpc>
                <a:spcPct val="100000"/>
              </a:lnSpc>
              <a:spcBef>
                <a:spcPts val="0"/>
              </a:spcBef>
              <a:spcAft>
                <a:spcPts val="0"/>
              </a:spcAft>
              <a:buClr>
                <a:srgbClr val="000000"/>
              </a:buClr>
              <a:buSzPts val="4800"/>
              <a:buFont typeface="Arial"/>
              <a:buNone/>
              <a:defRPr b="0" i="0" sz="4800" u="none" cap="none" strike="noStrike">
                <a:solidFill>
                  <a:srgbClr val="FFFFFF"/>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161" name="Google Shape;161;p36"/>
          <p:cNvSpPr txBox="1"/>
          <p:nvPr/>
        </p:nvSpPr>
        <p:spPr>
          <a:xfrm>
            <a:off x="731343" y="10515267"/>
            <a:ext cx="20417099" cy="882300"/>
          </a:xfrm>
          <a:prstGeom prst="rect">
            <a:avLst/>
          </a:prstGeom>
          <a:noFill/>
          <a:ln>
            <a:noFill/>
          </a:ln>
        </p:spPr>
        <p:txBody>
          <a:bodyPr anchorCtr="0" anchor="t" bIns="243750" lIns="243750" spcFirstLastPara="1" rIns="243750" wrap="square" tIns="243750">
            <a:noAutofit/>
          </a:bodyPr>
          <a:lstStyle/>
          <a:p>
            <a:pPr indent="0" lvl="0" marL="0" marR="0" rtl="0" algn="r">
              <a:lnSpc>
                <a:spcPct val="100000"/>
              </a:lnSpc>
              <a:spcBef>
                <a:spcPts val="0"/>
              </a:spcBef>
              <a:spcAft>
                <a:spcPts val="0"/>
              </a:spcAft>
              <a:buClr>
                <a:srgbClr val="000000"/>
              </a:buClr>
              <a:buSzPts val="3500"/>
              <a:buFont typeface="Arial"/>
              <a:buNone/>
            </a:pPr>
            <a:r>
              <a:rPr b="1" i="0" lang="en-US" sz="3500" u="none" cap="none" strike="noStrike">
                <a:solidFill>
                  <a:srgbClr val="FFFFFF"/>
                </a:solidFill>
                <a:latin typeface="Roboto"/>
                <a:ea typeface="Roboto"/>
                <a:cs typeface="Roboto"/>
                <a:sym typeface="Roboto"/>
              </a:rPr>
              <a:t>Suggested Time:</a:t>
            </a:r>
            <a:endParaRPr b="1" i="0" sz="3500" u="none" cap="none" strike="noStrike">
              <a:solidFill>
                <a:srgbClr val="FFFFFF"/>
              </a:solidFill>
              <a:latin typeface="Roboto"/>
              <a:ea typeface="Roboto"/>
              <a:cs typeface="Roboto"/>
              <a:sym typeface="Roboto"/>
            </a:endParaRPr>
          </a:p>
        </p:txBody>
      </p:sp>
      <p:sp>
        <p:nvSpPr>
          <p:cNvPr id="162" name="Google Shape;162;p36"/>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pic>
        <p:nvPicPr>
          <p:cNvPr id="163" name="Google Shape;163;p36"/>
          <p:cNvPicPr preferRelativeResize="0"/>
          <p:nvPr/>
        </p:nvPicPr>
        <p:blipFill rotWithShape="1">
          <a:blip r:embed="rId4">
            <a:alphaModFix/>
          </a:blip>
          <a:srcRect b="0" l="0" r="0" t="0"/>
          <a:stretch/>
        </p:blipFill>
        <p:spPr>
          <a:xfrm>
            <a:off x="730210" y="-1586733"/>
            <a:ext cx="7865559" cy="13712427"/>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Challenge with Instructions">
  <p:cSld name="CUSTOM_2_5_1_4">
    <p:spTree>
      <p:nvGrpSpPr>
        <p:cNvPr id="164" name="Shape 164"/>
        <p:cNvGrpSpPr/>
        <p:nvPr/>
      </p:nvGrpSpPr>
      <p:grpSpPr>
        <a:xfrm>
          <a:off x="0" y="0"/>
          <a:ext cx="0" cy="0"/>
          <a:chOff x="0" y="0"/>
          <a:chExt cx="0" cy="0"/>
        </a:xfrm>
      </p:grpSpPr>
      <p:sp>
        <p:nvSpPr>
          <p:cNvPr id="165" name="Google Shape;165;p37"/>
          <p:cNvSpPr txBox="1"/>
          <p:nvPr>
            <p:ph type="title"/>
          </p:nvPr>
        </p:nvSpPr>
        <p:spPr>
          <a:xfrm>
            <a:off x="-32791" y="12377733"/>
            <a:ext cx="24443101" cy="706500"/>
          </a:xfrm>
          <a:prstGeom prst="rect">
            <a:avLst/>
          </a:prstGeom>
          <a:noFill/>
          <a:ln>
            <a:noFill/>
          </a:ln>
        </p:spPr>
        <p:txBody>
          <a:bodyPr anchorCtr="0" anchor="t" bIns="0" lIns="2925550" spcFirstLastPara="1" rIns="2681725" wrap="square" tIns="24325">
            <a:noAutofit/>
          </a:bodyPr>
          <a:lstStyle>
            <a:lvl1pPr lvl="0" marR="0" rtl="0" algn="r">
              <a:lnSpc>
                <a:spcPct val="100000"/>
              </a:lnSpc>
              <a:spcBef>
                <a:spcPts val="0"/>
              </a:spcBef>
              <a:spcAft>
                <a:spcPts val="0"/>
              </a:spcAft>
              <a:buClr>
                <a:srgbClr val="000000"/>
              </a:buClr>
              <a:buSzPts val="2700"/>
              <a:buFont typeface="Arial"/>
              <a:buNone/>
              <a:defRPr b="0" i="0" sz="2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166" name="Google Shape;166;p37"/>
          <p:cNvSpPr txBox="1"/>
          <p:nvPr>
            <p:ph idx="12" type="sldNum"/>
          </p:nvPr>
        </p:nvSpPr>
        <p:spPr>
          <a:xfrm>
            <a:off x="22948089" y="13219200"/>
            <a:ext cx="698100" cy="281700"/>
          </a:xfrm>
          <a:prstGeom prst="rect">
            <a:avLst/>
          </a:prstGeom>
          <a:noFill/>
          <a:ln>
            <a:noFill/>
          </a:ln>
        </p:spPr>
        <p:txBody>
          <a:bodyPr anchorCtr="0" anchor="t" bIns="243750" lIns="0" spcFirstLastPara="1" rIns="0" wrap="square" tIns="0">
            <a:no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167" name="Google Shape;167;p37"/>
          <p:cNvCxnSpPr/>
          <p:nvPr/>
        </p:nvCxnSpPr>
        <p:spPr>
          <a:xfrm>
            <a:off x="731329" y="13083880"/>
            <a:ext cx="22915501" cy="27300"/>
          </a:xfrm>
          <a:prstGeom prst="straightConnector1">
            <a:avLst/>
          </a:prstGeom>
          <a:noFill/>
          <a:ln cap="flat" cmpd="sng" w="9525">
            <a:solidFill>
              <a:srgbClr val="A9B7C0"/>
            </a:solidFill>
            <a:prstDash val="solid"/>
            <a:round/>
            <a:headEnd len="sm" w="sm" type="none"/>
            <a:tailEnd len="sm" w="sm" type="none"/>
          </a:ln>
        </p:spPr>
      </p:cxnSp>
      <p:sp>
        <p:nvSpPr>
          <p:cNvPr id="168" name="Google Shape;168;p37"/>
          <p:cNvSpPr txBox="1"/>
          <p:nvPr>
            <p:ph idx="1" type="body"/>
          </p:nvPr>
        </p:nvSpPr>
        <p:spPr>
          <a:xfrm>
            <a:off x="467" y="3424667"/>
            <a:ext cx="24377701" cy="8531100"/>
          </a:xfrm>
          <a:prstGeom prst="rect">
            <a:avLst/>
          </a:prstGeom>
          <a:noFill/>
          <a:ln>
            <a:noFill/>
          </a:ln>
        </p:spPr>
        <p:txBody>
          <a:bodyPr anchorCtr="0" anchor="t" bIns="2437975" lIns="1219000" spcFirstLastPara="1" rIns="1219000" wrap="square" tIns="0">
            <a:noAutofit/>
          </a:bodyPr>
          <a:lstStyle>
            <a:lvl1pPr indent="-463550" lvl="0" marL="457200" marR="0" rtl="0" algn="l">
              <a:lnSpc>
                <a:spcPct val="100000"/>
              </a:lnSpc>
              <a:spcBef>
                <a:spcPts val="0"/>
              </a:spcBef>
              <a:spcAft>
                <a:spcPts val="0"/>
              </a:spcAft>
              <a:buClr>
                <a:srgbClr val="000000"/>
              </a:buClr>
              <a:buSzPts val="3700"/>
              <a:buFont typeface="Roboto"/>
              <a:buChar char="●"/>
              <a:defRPr b="0" i="0" sz="3700" u="none" cap="none" strike="noStrike">
                <a:solidFill>
                  <a:srgbClr val="000000"/>
                </a:solidFill>
                <a:latin typeface="Roboto"/>
                <a:ea typeface="Roboto"/>
                <a:cs typeface="Roboto"/>
                <a:sym typeface="Roboto"/>
              </a:defRPr>
            </a:lvl1pPr>
            <a:lvl2pPr indent="-463550" lvl="1" marL="914400" marR="0" rtl="0" algn="l">
              <a:lnSpc>
                <a:spcPct val="100000"/>
              </a:lnSpc>
              <a:spcBef>
                <a:spcPts val="2100"/>
              </a:spcBef>
              <a:spcAft>
                <a:spcPts val="0"/>
              </a:spcAft>
              <a:buClr>
                <a:srgbClr val="000000"/>
              </a:buClr>
              <a:buSzPts val="3700"/>
              <a:buFont typeface="Roboto"/>
              <a:buChar char="○"/>
              <a:defRPr b="0" i="0" sz="3700" u="none" cap="none" strike="noStrike">
                <a:solidFill>
                  <a:srgbClr val="000000"/>
                </a:solidFill>
                <a:latin typeface="Roboto"/>
                <a:ea typeface="Roboto"/>
                <a:cs typeface="Roboto"/>
                <a:sym typeface="Roboto"/>
              </a:defRPr>
            </a:lvl2pPr>
            <a:lvl3pPr indent="-463550" lvl="2" marL="1371600" marR="0" rtl="0" algn="l">
              <a:lnSpc>
                <a:spcPct val="100000"/>
              </a:lnSpc>
              <a:spcBef>
                <a:spcPts val="2100"/>
              </a:spcBef>
              <a:spcAft>
                <a:spcPts val="0"/>
              </a:spcAft>
              <a:buClr>
                <a:srgbClr val="000000"/>
              </a:buClr>
              <a:buSzPts val="3700"/>
              <a:buFont typeface="Roboto"/>
              <a:buChar char="■"/>
              <a:defRPr b="0" i="0" sz="3700" u="none" cap="none" strike="noStrike">
                <a:solidFill>
                  <a:srgbClr val="000000"/>
                </a:solidFill>
                <a:latin typeface="Roboto"/>
                <a:ea typeface="Roboto"/>
                <a:cs typeface="Roboto"/>
                <a:sym typeface="Roboto"/>
              </a:defRPr>
            </a:lvl3pPr>
            <a:lvl4pPr indent="-463550" lvl="3" marL="1828800" marR="0" rtl="0" algn="l">
              <a:lnSpc>
                <a:spcPct val="100000"/>
              </a:lnSpc>
              <a:spcBef>
                <a:spcPts val="2100"/>
              </a:spcBef>
              <a:spcAft>
                <a:spcPts val="0"/>
              </a:spcAft>
              <a:buClr>
                <a:srgbClr val="000000"/>
              </a:buClr>
              <a:buSzPts val="3700"/>
              <a:buFont typeface="Roboto"/>
              <a:buChar char="●"/>
              <a:defRPr b="0" i="0" sz="3700" u="none" cap="none" strike="noStrike">
                <a:solidFill>
                  <a:srgbClr val="000000"/>
                </a:solidFill>
                <a:latin typeface="Roboto"/>
                <a:ea typeface="Roboto"/>
                <a:cs typeface="Roboto"/>
                <a:sym typeface="Roboto"/>
              </a:defRPr>
            </a:lvl4pPr>
            <a:lvl5pPr indent="-463550" lvl="4" marL="2286000" marR="0" rtl="0" algn="l">
              <a:lnSpc>
                <a:spcPct val="100000"/>
              </a:lnSpc>
              <a:spcBef>
                <a:spcPts val="2100"/>
              </a:spcBef>
              <a:spcAft>
                <a:spcPts val="0"/>
              </a:spcAft>
              <a:buClr>
                <a:srgbClr val="000000"/>
              </a:buClr>
              <a:buSzPts val="3700"/>
              <a:buFont typeface="Roboto"/>
              <a:buChar char="○"/>
              <a:defRPr b="0" i="0" sz="3700" u="none" cap="none" strike="noStrike">
                <a:solidFill>
                  <a:srgbClr val="000000"/>
                </a:solidFill>
                <a:latin typeface="Roboto"/>
                <a:ea typeface="Roboto"/>
                <a:cs typeface="Roboto"/>
                <a:sym typeface="Roboto"/>
              </a:defRPr>
            </a:lvl5pPr>
            <a:lvl6pPr indent="-463550" lvl="5" marL="2743200" marR="0" rtl="0" algn="l">
              <a:lnSpc>
                <a:spcPct val="100000"/>
              </a:lnSpc>
              <a:spcBef>
                <a:spcPts val="2100"/>
              </a:spcBef>
              <a:spcAft>
                <a:spcPts val="0"/>
              </a:spcAft>
              <a:buClr>
                <a:srgbClr val="000000"/>
              </a:buClr>
              <a:buSzPts val="3700"/>
              <a:buFont typeface="Roboto"/>
              <a:buChar char="■"/>
              <a:defRPr b="0" i="0" sz="3700" u="none" cap="none" strike="noStrike">
                <a:solidFill>
                  <a:srgbClr val="000000"/>
                </a:solidFill>
                <a:latin typeface="Roboto"/>
                <a:ea typeface="Roboto"/>
                <a:cs typeface="Roboto"/>
                <a:sym typeface="Roboto"/>
              </a:defRPr>
            </a:lvl6pPr>
            <a:lvl7pPr indent="-463550" lvl="6" marL="3200400" marR="0" rtl="0" algn="l">
              <a:lnSpc>
                <a:spcPct val="100000"/>
              </a:lnSpc>
              <a:spcBef>
                <a:spcPts val="2100"/>
              </a:spcBef>
              <a:spcAft>
                <a:spcPts val="0"/>
              </a:spcAft>
              <a:buClr>
                <a:srgbClr val="000000"/>
              </a:buClr>
              <a:buSzPts val="3700"/>
              <a:buFont typeface="Roboto"/>
              <a:buChar char="●"/>
              <a:defRPr b="0" i="0" sz="3700" u="none" cap="none" strike="noStrike">
                <a:solidFill>
                  <a:srgbClr val="000000"/>
                </a:solidFill>
                <a:latin typeface="Roboto"/>
                <a:ea typeface="Roboto"/>
                <a:cs typeface="Roboto"/>
                <a:sym typeface="Roboto"/>
              </a:defRPr>
            </a:lvl7pPr>
            <a:lvl8pPr indent="-463550" lvl="7" marL="3657600" marR="0" rtl="0" algn="l">
              <a:lnSpc>
                <a:spcPct val="100000"/>
              </a:lnSpc>
              <a:spcBef>
                <a:spcPts val="2100"/>
              </a:spcBef>
              <a:spcAft>
                <a:spcPts val="0"/>
              </a:spcAft>
              <a:buClr>
                <a:srgbClr val="000000"/>
              </a:buClr>
              <a:buSzPts val="3700"/>
              <a:buFont typeface="Roboto"/>
              <a:buChar char="○"/>
              <a:defRPr b="0" i="0" sz="3700" u="none" cap="none" strike="noStrike">
                <a:solidFill>
                  <a:srgbClr val="000000"/>
                </a:solidFill>
                <a:latin typeface="Roboto"/>
                <a:ea typeface="Roboto"/>
                <a:cs typeface="Roboto"/>
                <a:sym typeface="Roboto"/>
              </a:defRPr>
            </a:lvl8pPr>
            <a:lvl9pPr indent="-463550" lvl="8" marL="4114800" marR="0" rtl="0" algn="l">
              <a:lnSpc>
                <a:spcPct val="100000"/>
              </a:lnSpc>
              <a:spcBef>
                <a:spcPts val="2100"/>
              </a:spcBef>
              <a:spcAft>
                <a:spcPts val="2100"/>
              </a:spcAft>
              <a:buClr>
                <a:srgbClr val="000000"/>
              </a:buClr>
              <a:buSzPts val="3700"/>
              <a:buFont typeface="Roboto"/>
              <a:buChar char="■"/>
              <a:defRPr b="0" i="0" sz="3700" u="none" cap="none" strike="noStrike">
                <a:solidFill>
                  <a:srgbClr val="000000"/>
                </a:solidFill>
                <a:latin typeface="Roboto"/>
                <a:ea typeface="Roboto"/>
                <a:cs typeface="Roboto"/>
                <a:sym typeface="Roboto"/>
              </a:defRPr>
            </a:lvl9pPr>
          </a:lstStyle>
          <a:p/>
        </p:txBody>
      </p:sp>
      <p:sp>
        <p:nvSpPr>
          <p:cNvPr id="169" name="Google Shape;169;p37"/>
          <p:cNvSpPr txBox="1"/>
          <p:nvPr>
            <p:ph idx="2" type="title"/>
          </p:nvPr>
        </p:nvSpPr>
        <p:spPr>
          <a:xfrm>
            <a:off x="-32791" y="0"/>
            <a:ext cx="24443101" cy="1423200"/>
          </a:xfrm>
          <a:prstGeom prst="rect">
            <a:avLst/>
          </a:prstGeom>
          <a:noFill/>
          <a:ln>
            <a:noFill/>
          </a:ln>
        </p:spPr>
        <p:txBody>
          <a:bodyPr anchorCtr="0" anchor="t" bIns="243750" lIns="1219000" spcFirstLastPara="1" rIns="731350" wrap="square" tIns="487575">
            <a:noAutofit/>
          </a:bodyPr>
          <a:lstStyle>
            <a:lvl1pPr lvl="0" marR="0" rtl="0" algn="l">
              <a:lnSpc>
                <a:spcPct val="100000"/>
              </a:lnSpc>
              <a:spcBef>
                <a:spcPts val="0"/>
              </a:spcBef>
              <a:spcAft>
                <a:spcPts val="0"/>
              </a:spcAft>
              <a:buClr>
                <a:srgbClr val="000000"/>
              </a:buClr>
              <a:buSzPts val="6400"/>
              <a:buFont typeface="Arial"/>
              <a:buNone/>
              <a:defRPr b="0" i="0" sz="6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170" name="Google Shape;170;p37"/>
          <p:cNvSpPr txBox="1"/>
          <p:nvPr>
            <p:ph idx="3" type="subTitle"/>
          </p:nvPr>
        </p:nvSpPr>
        <p:spPr>
          <a:xfrm>
            <a:off x="0" y="1802600"/>
            <a:ext cx="24377701" cy="972900"/>
          </a:xfrm>
          <a:prstGeom prst="rect">
            <a:avLst/>
          </a:prstGeom>
          <a:noFill/>
          <a:ln>
            <a:noFill/>
          </a:ln>
        </p:spPr>
        <p:txBody>
          <a:bodyPr anchorCtr="0" anchor="t" bIns="0" lIns="1219000" spcFirstLastPara="1" rIns="1219000" wrap="square" tIns="243750">
            <a:noAutofit/>
          </a:bodyPr>
          <a:lstStyle>
            <a:lvl1pPr lvl="0" marR="0" rtl="0" algn="l">
              <a:lnSpc>
                <a:spcPct val="100000"/>
              </a:lnSpc>
              <a:spcBef>
                <a:spcPts val="0"/>
              </a:spcBef>
              <a:spcAft>
                <a:spcPts val="0"/>
              </a:spcAft>
              <a:buClr>
                <a:srgbClr val="000000"/>
              </a:buClr>
              <a:buSzPts val="4800"/>
              <a:buFont typeface="Arial"/>
              <a:buNone/>
              <a:defRPr b="0" i="0" sz="4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cxnSp>
        <p:nvCxnSpPr>
          <p:cNvPr id="171" name="Google Shape;171;p37"/>
          <p:cNvCxnSpPr/>
          <p:nvPr/>
        </p:nvCxnSpPr>
        <p:spPr>
          <a:xfrm>
            <a:off x="731476" y="1706880"/>
            <a:ext cx="22915501" cy="27300"/>
          </a:xfrm>
          <a:prstGeom prst="straightConnector1">
            <a:avLst/>
          </a:prstGeom>
          <a:noFill/>
          <a:ln cap="flat" cmpd="sng" w="9525">
            <a:solidFill>
              <a:schemeClr val="dk2"/>
            </a:solidFill>
            <a:prstDash val="solid"/>
            <a:round/>
            <a:headEnd len="sm" w="sm" type="none"/>
            <a:tailEnd len="sm" w="sm" type="none"/>
          </a:ln>
        </p:spPr>
      </p:cxnSp>
      <p:sp>
        <p:nvSpPr>
          <p:cNvPr id="172" name="Google Shape;172;p37"/>
          <p:cNvSpPr txBox="1"/>
          <p:nvPr>
            <p:ph idx="4"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pic>
        <p:nvPicPr>
          <p:cNvPr id="173" name="Google Shape;173;p37"/>
          <p:cNvPicPr preferRelativeResize="0"/>
          <p:nvPr/>
        </p:nvPicPr>
        <p:blipFill rotWithShape="1">
          <a:blip r:embed="rId2">
            <a:alphaModFix/>
          </a:blip>
          <a:srcRect b="0" l="0" r="0" t="0"/>
          <a:stretch/>
        </p:blipFill>
        <p:spPr>
          <a:xfrm>
            <a:off x="21896164" y="10300933"/>
            <a:ext cx="1750939" cy="3052458"/>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Homework">
  <p:cSld name="CUSTOM_2_3_1_1_1_1_1_2_1_2_1_1_3_1">
    <p:spTree>
      <p:nvGrpSpPr>
        <p:cNvPr id="174" name="Shape 174"/>
        <p:cNvGrpSpPr/>
        <p:nvPr/>
      </p:nvGrpSpPr>
      <p:grpSpPr>
        <a:xfrm>
          <a:off x="0" y="0"/>
          <a:ext cx="0" cy="0"/>
          <a:chOff x="0" y="0"/>
          <a:chExt cx="0" cy="0"/>
        </a:xfrm>
      </p:grpSpPr>
      <p:pic>
        <p:nvPicPr>
          <p:cNvPr id="175" name="Google Shape;175;p38"/>
          <p:cNvPicPr preferRelativeResize="0"/>
          <p:nvPr/>
        </p:nvPicPr>
        <p:blipFill rotWithShape="1">
          <a:blip r:embed="rId2">
            <a:alphaModFix/>
          </a:blip>
          <a:srcRect b="59" l="0" r="0" t="58"/>
          <a:stretch/>
        </p:blipFill>
        <p:spPr>
          <a:xfrm>
            <a:off x="731329" y="733016"/>
            <a:ext cx="22914989" cy="12246791"/>
          </a:xfrm>
          <a:prstGeom prst="rect">
            <a:avLst/>
          </a:prstGeom>
          <a:noFill/>
          <a:ln>
            <a:noFill/>
          </a:ln>
        </p:spPr>
      </p:pic>
      <p:sp>
        <p:nvSpPr>
          <p:cNvPr id="176" name="Google Shape;176;p38"/>
          <p:cNvSpPr/>
          <p:nvPr/>
        </p:nvSpPr>
        <p:spPr>
          <a:xfrm>
            <a:off x="-19595" y="0"/>
            <a:ext cx="24414299" cy="732000"/>
          </a:xfrm>
          <a:prstGeom prst="rect">
            <a:avLst/>
          </a:prstGeom>
          <a:solidFill>
            <a:srgbClr val="FFFFFF"/>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3700"/>
              <a:buFont typeface="Arial"/>
              <a:buNone/>
            </a:pPr>
            <a:r>
              <a:t/>
            </a:r>
            <a:endParaRPr b="0" i="0" sz="3700" u="none" cap="none" strike="noStrike">
              <a:solidFill>
                <a:srgbClr val="000000"/>
              </a:solidFill>
              <a:latin typeface="Arial"/>
              <a:ea typeface="Arial"/>
              <a:cs typeface="Arial"/>
              <a:sym typeface="Arial"/>
            </a:endParaRPr>
          </a:p>
        </p:txBody>
      </p:sp>
      <p:pic>
        <p:nvPicPr>
          <p:cNvPr id="177" name="Google Shape;177;p38"/>
          <p:cNvPicPr preferRelativeResize="0"/>
          <p:nvPr/>
        </p:nvPicPr>
        <p:blipFill rotWithShape="1">
          <a:blip r:embed="rId3">
            <a:alphaModFix/>
          </a:blip>
          <a:srcRect b="0" l="209" r="208" t="0"/>
          <a:stretch/>
        </p:blipFill>
        <p:spPr>
          <a:xfrm>
            <a:off x="2288388" y="2927000"/>
            <a:ext cx="4631755" cy="5280200"/>
          </a:xfrm>
          <a:prstGeom prst="rect">
            <a:avLst/>
          </a:prstGeom>
          <a:noFill/>
          <a:ln>
            <a:noFill/>
          </a:ln>
        </p:spPr>
      </p:pic>
      <p:sp>
        <p:nvSpPr>
          <p:cNvPr id="178" name="Google Shape;178;p38"/>
          <p:cNvSpPr/>
          <p:nvPr/>
        </p:nvSpPr>
        <p:spPr>
          <a:xfrm>
            <a:off x="730210" y="10152267"/>
            <a:ext cx="22917300" cy="2832000"/>
          </a:xfrm>
          <a:prstGeom prst="rect">
            <a:avLst/>
          </a:prstGeom>
          <a:solidFill>
            <a:srgbClr val="000000"/>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79" name="Google Shape;179;p38"/>
          <p:cNvPicPr preferRelativeResize="0"/>
          <p:nvPr/>
        </p:nvPicPr>
        <p:blipFill rotWithShape="1">
          <a:blip r:embed="rId4">
            <a:alphaModFix/>
          </a:blip>
          <a:srcRect b="0" l="0" r="0" t="0"/>
          <a:stretch/>
        </p:blipFill>
        <p:spPr>
          <a:xfrm>
            <a:off x="21493494" y="10600400"/>
            <a:ext cx="1462660" cy="1935211"/>
          </a:xfrm>
          <a:prstGeom prst="rect">
            <a:avLst/>
          </a:prstGeom>
          <a:noFill/>
          <a:ln>
            <a:noFill/>
          </a:ln>
        </p:spPr>
      </p:pic>
      <p:sp>
        <p:nvSpPr>
          <p:cNvPr id="180" name="Google Shape;180;p38"/>
          <p:cNvSpPr txBox="1"/>
          <p:nvPr>
            <p:ph idx="12" type="sldNum"/>
          </p:nvPr>
        </p:nvSpPr>
        <p:spPr>
          <a:xfrm>
            <a:off x="22948089" y="13219200"/>
            <a:ext cx="698100" cy="281700"/>
          </a:xfrm>
          <a:prstGeom prst="rect">
            <a:avLst/>
          </a:prstGeom>
          <a:noFill/>
          <a:ln>
            <a:noFill/>
          </a:ln>
        </p:spPr>
        <p:txBody>
          <a:bodyPr anchorCtr="0" anchor="t" bIns="243750" lIns="0" spcFirstLastPara="1" rIns="0" wrap="square" tIns="0">
            <a:no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81" name="Google Shape;181;p38"/>
          <p:cNvSpPr txBox="1"/>
          <p:nvPr>
            <p:ph type="title"/>
          </p:nvPr>
        </p:nvSpPr>
        <p:spPr>
          <a:xfrm>
            <a:off x="-269530" y="11292267"/>
            <a:ext cx="23914500" cy="1692000"/>
          </a:xfrm>
          <a:prstGeom prst="rect">
            <a:avLst/>
          </a:prstGeom>
          <a:noFill/>
          <a:ln>
            <a:noFill/>
          </a:ln>
        </p:spPr>
        <p:txBody>
          <a:bodyPr anchorCtr="0" anchor="t" bIns="0" lIns="1219000" spcFirstLastPara="1" rIns="2681725" wrap="square" tIns="24325">
            <a:noAutofit/>
          </a:bodyPr>
          <a:lstStyle>
            <a:lvl1pPr lvl="0" marR="0" rtl="0" algn="r">
              <a:lnSpc>
                <a:spcPct val="100000"/>
              </a:lnSpc>
              <a:spcBef>
                <a:spcPts val="0"/>
              </a:spcBef>
              <a:spcAft>
                <a:spcPts val="0"/>
              </a:spcAft>
              <a:buClr>
                <a:srgbClr val="000000"/>
              </a:buClr>
              <a:buSzPts val="4800"/>
              <a:buFont typeface="Arial"/>
              <a:buNone/>
              <a:defRPr b="0" i="0" sz="4800" u="none" cap="none" strike="noStrike">
                <a:solidFill>
                  <a:srgbClr val="FFFFFF"/>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182" name="Google Shape;182;p38"/>
          <p:cNvSpPr txBox="1"/>
          <p:nvPr/>
        </p:nvSpPr>
        <p:spPr>
          <a:xfrm>
            <a:off x="731343" y="10515267"/>
            <a:ext cx="20417099" cy="882300"/>
          </a:xfrm>
          <a:prstGeom prst="rect">
            <a:avLst/>
          </a:prstGeom>
          <a:noFill/>
          <a:ln>
            <a:noFill/>
          </a:ln>
        </p:spPr>
        <p:txBody>
          <a:bodyPr anchorCtr="0" anchor="t" bIns="243750" lIns="243750" spcFirstLastPara="1" rIns="243750" wrap="square" tIns="243750">
            <a:noAutofit/>
          </a:bodyPr>
          <a:lstStyle/>
          <a:p>
            <a:pPr indent="0" lvl="0" marL="0" marR="0" rtl="0" algn="r">
              <a:lnSpc>
                <a:spcPct val="100000"/>
              </a:lnSpc>
              <a:spcBef>
                <a:spcPts val="0"/>
              </a:spcBef>
              <a:spcAft>
                <a:spcPts val="0"/>
              </a:spcAft>
              <a:buClr>
                <a:srgbClr val="000000"/>
              </a:buClr>
              <a:buSzPts val="3500"/>
              <a:buFont typeface="Arial"/>
              <a:buNone/>
            </a:pPr>
            <a:r>
              <a:rPr b="1" i="0" lang="en-US" sz="3500" u="none" cap="none" strike="noStrike">
                <a:solidFill>
                  <a:srgbClr val="FFFFFF"/>
                </a:solidFill>
                <a:latin typeface="Roboto"/>
                <a:ea typeface="Roboto"/>
                <a:cs typeface="Roboto"/>
                <a:sym typeface="Roboto"/>
              </a:rPr>
              <a:t>Due Date:</a:t>
            </a:r>
            <a:endParaRPr b="1" i="0" sz="3500" u="none" cap="none" strike="noStrike">
              <a:solidFill>
                <a:srgbClr val="FFFFFF"/>
              </a:solidFill>
              <a:latin typeface="Roboto"/>
              <a:ea typeface="Roboto"/>
              <a:cs typeface="Roboto"/>
              <a:sym typeface="Roboto"/>
            </a:endParaRPr>
          </a:p>
        </p:txBody>
      </p:sp>
      <p:sp>
        <p:nvSpPr>
          <p:cNvPr id="183" name="Google Shape;183;p38"/>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184" name="Google Shape;184;p38"/>
          <p:cNvSpPr txBox="1"/>
          <p:nvPr>
            <p:ph idx="2" type="title"/>
          </p:nvPr>
        </p:nvSpPr>
        <p:spPr>
          <a:xfrm>
            <a:off x="730210" y="2781000"/>
            <a:ext cx="22914900" cy="7371300"/>
          </a:xfrm>
          <a:prstGeom prst="rect">
            <a:avLst/>
          </a:prstGeom>
          <a:noFill/>
          <a:ln>
            <a:noFill/>
          </a:ln>
        </p:spPr>
        <p:txBody>
          <a:bodyPr anchorCtr="0" anchor="t" bIns="1219000" lIns="6826275" spcFirstLastPara="1" rIns="1219000" wrap="square" tIns="0">
            <a:noAutofit/>
          </a:bodyPr>
          <a:lstStyle>
            <a:lvl1pPr lvl="0" marR="0" rtl="0" algn="l">
              <a:lnSpc>
                <a:spcPct val="100000"/>
              </a:lnSpc>
              <a:spcBef>
                <a:spcPts val="0"/>
              </a:spcBef>
              <a:spcAft>
                <a:spcPts val="0"/>
              </a:spcAft>
              <a:buClr>
                <a:srgbClr val="000000"/>
              </a:buClr>
              <a:buSzPts val="6400"/>
              <a:buFont typeface="Arial"/>
              <a:buNone/>
              <a:defRPr b="0" i="0" sz="6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pos="4799">
          <p15:clr>
            <a:srgbClr val="F9AD4C"/>
          </p15:clr>
        </p15:guide>
      </p15:sldGuideLst>
    </p:ext>
  </p:extLst>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 Homework with Instructions">
  <p:cSld name="CUSTOM_2_5_2">
    <p:spTree>
      <p:nvGrpSpPr>
        <p:cNvPr id="185" name="Shape 185"/>
        <p:cNvGrpSpPr/>
        <p:nvPr/>
      </p:nvGrpSpPr>
      <p:grpSpPr>
        <a:xfrm>
          <a:off x="0" y="0"/>
          <a:ext cx="0" cy="0"/>
          <a:chOff x="0" y="0"/>
          <a:chExt cx="0" cy="0"/>
        </a:xfrm>
      </p:grpSpPr>
      <p:sp>
        <p:nvSpPr>
          <p:cNvPr id="186" name="Google Shape;186;p39"/>
          <p:cNvSpPr txBox="1"/>
          <p:nvPr>
            <p:ph idx="1" type="body"/>
          </p:nvPr>
        </p:nvSpPr>
        <p:spPr>
          <a:xfrm>
            <a:off x="467" y="3424667"/>
            <a:ext cx="24377701" cy="8531100"/>
          </a:xfrm>
          <a:prstGeom prst="rect">
            <a:avLst/>
          </a:prstGeom>
          <a:noFill/>
          <a:ln>
            <a:noFill/>
          </a:ln>
        </p:spPr>
        <p:txBody>
          <a:bodyPr anchorCtr="0" anchor="t" bIns="2437975" lIns="1219000" spcFirstLastPara="1" rIns="1219000" wrap="square" tIns="0">
            <a:noAutofit/>
          </a:bodyPr>
          <a:lstStyle>
            <a:lvl1pPr indent="-463550" lvl="0" marL="457200" marR="0" rtl="0" algn="l">
              <a:lnSpc>
                <a:spcPct val="100000"/>
              </a:lnSpc>
              <a:spcBef>
                <a:spcPts val="0"/>
              </a:spcBef>
              <a:spcAft>
                <a:spcPts val="0"/>
              </a:spcAft>
              <a:buClr>
                <a:srgbClr val="000000"/>
              </a:buClr>
              <a:buSzPts val="3700"/>
              <a:buFont typeface="Roboto"/>
              <a:buChar char="●"/>
              <a:defRPr b="0" i="0" sz="3700" u="none" cap="none" strike="noStrike">
                <a:solidFill>
                  <a:srgbClr val="000000"/>
                </a:solidFill>
                <a:latin typeface="Roboto"/>
                <a:ea typeface="Roboto"/>
                <a:cs typeface="Roboto"/>
                <a:sym typeface="Roboto"/>
              </a:defRPr>
            </a:lvl1pPr>
            <a:lvl2pPr indent="-463550" lvl="1" marL="914400" marR="0" rtl="0" algn="l">
              <a:lnSpc>
                <a:spcPct val="100000"/>
              </a:lnSpc>
              <a:spcBef>
                <a:spcPts val="2100"/>
              </a:spcBef>
              <a:spcAft>
                <a:spcPts val="0"/>
              </a:spcAft>
              <a:buClr>
                <a:srgbClr val="000000"/>
              </a:buClr>
              <a:buSzPts val="3700"/>
              <a:buFont typeface="Roboto"/>
              <a:buChar char="○"/>
              <a:defRPr b="0" i="0" sz="3700" u="none" cap="none" strike="noStrike">
                <a:solidFill>
                  <a:srgbClr val="000000"/>
                </a:solidFill>
                <a:latin typeface="Roboto"/>
                <a:ea typeface="Roboto"/>
                <a:cs typeface="Roboto"/>
                <a:sym typeface="Roboto"/>
              </a:defRPr>
            </a:lvl2pPr>
            <a:lvl3pPr indent="-463550" lvl="2" marL="1371600" marR="0" rtl="0" algn="l">
              <a:lnSpc>
                <a:spcPct val="100000"/>
              </a:lnSpc>
              <a:spcBef>
                <a:spcPts val="2100"/>
              </a:spcBef>
              <a:spcAft>
                <a:spcPts val="0"/>
              </a:spcAft>
              <a:buClr>
                <a:srgbClr val="000000"/>
              </a:buClr>
              <a:buSzPts val="3700"/>
              <a:buFont typeface="Roboto"/>
              <a:buChar char="■"/>
              <a:defRPr b="0" i="0" sz="3700" u="none" cap="none" strike="noStrike">
                <a:solidFill>
                  <a:srgbClr val="000000"/>
                </a:solidFill>
                <a:latin typeface="Roboto"/>
                <a:ea typeface="Roboto"/>
                <a:cs typeface="Roboto"/>
                <a:sym typeface="Roboto"/>
              </a:defRPr>
            </a:lvl3pPr>
            <a:lvl4pPr indent="-463550" lvl="3" marL="1828800" marR="0" rtl="0" algn="l">
              <a:lnSpc>
                <a:spcPct val="100000"/>
              </a:lnSpc>
              <a:spcBef>
                <a:spcPts val="2100"/>
              </a:spcBef>
              <a:spcAft>
                <a:spcPts val="0"/>
              </a:spcAft>
              <a:buClr>
                <a:srgbClr val="000000"/>
              </a:buClr>
              <a:buSzPts val="3700"/>
              <a:buFont typeface="Roboto"/>
              <a:buChar char="●"/>
              <a:defRPr b="0" i="0" sz="3700" u="none" cap="none" strike="noStrike">
                <a:solidFill>
                  <a:srgbClr val="000000"/>
                </a:solidFill>
                <a:latin typeface="Roboto"/>
                <a:ea typeface="Roboto"/>
                <a:cs typeface="Roboto"/>
                <a:sym typeface="Roboto"/>
              </a:defRPr>
            </a:lvl4pPr>
            <a:lvl5pPr indent="-463550" lvl="4" marL="2286000" marR="0" rtl="0" algn="l">
              <a:lnSpc>
                <a:spcPct val="100000"/>
              </a:lnSpc>
              <a:spcBef>
                <a:spcPts val="2100"/>
              </a:spcBef>
              <a:spcAft>
                <a:spcPts val="0"/>
              </a:spcAft>
              <a:buClr>
                <a:srgbClr val="000000"/>
              </a:buClr>
              <a:buSzPts val="3700"/>
              <a:buFont typeface="Roboto"/>
              <a:buChar char="○"/>
              <a:defRPr b="0" i="0" sz="3700" u="none" cap="none" strike="noStrike">
                <a:solidFill>
                  <a:srgbClr val="000000"/>
                </a:solidFill>
                <a:latin typeface="Roboto"/>
                <a:ea typeface="Roboto"/>
                <a:cs typeface="Roboto"/>
                <a:sym typeface="Roboto"/>
              </a:defRPr>
            </a:lvl5pPr>
            <a:lvl6pPr indent="-463550" lvl="5" marL="2743200" marR="0" rtl="0" algn="l">
              <a:lnSpc>
                <a:spcPct val="100000"/>
              </a:lnSpc>
              <a:spcBef>
                <a:spcPts val="2100"/>
              </a:spcBef>
              <a:spcAft>
                <a:spcPts val="0"/>
              </a:spcAft>
              <a:buClr>
                <a:srgbClr val="000000"/>
              </a:buClr>
              <a:buSzPts val="3700"/>
              <a:buFont typeface="Roboto"/>
              <a:buChar char="■"/>
              <a:defRPr b="0" i="0" sz="3700" u="none" cap="none" strike="noStrike">
                <a:solidFill>
                  <a:srgbClr val="000000"/>
                </a:solidFill>
                <a:latin typeface="Roboto"/>
                <a:ea typeface="Roboto"/>
                <a:cs typeface="Roboto"/>
                <a:sym typeface="Roboto"/>
              </a:defRPr>
            </a:lvl6pPr>
            <a:lvl7pPr indent="-463550" lvl="6" marL="3200400" marR="0" rtl="0" algn="l">
              <a:lnSpc>
                <a:spcPct val="100000"/>
              </a:lnSpc>
              <a:spcBef>
                <a:spcPts val="2100"/>
              </a:spcBef>
              <a:spcAft>
                <a:spcPts val="0"/>
              </a:spcAft>
              <a:buClr>
                <a:srgbClr val="000000"/>
              </a:buClr>
              <a:buSzPts val="3700"/>
              <a:buFont typeface="Roboto"/>
              <a:buChar char="●"/>
              <a:defRPr b="0" i="0" sz="3700" u="none" cap="none" strike="noStrike">
                <a:solidFill>
                  <a:srgbClr val="000000"/>
                </a:solidFill>
                <a:latin typeface="Roboto"/>
                <a:ea typeface="Roboto"/>
                <a:cs typeface="Roboto"/>
                <a:sym typeface="Roboto"/>
              </a:defRPr>
            </a:lvl7pPr>
            <a:lvl8pPr indent="-463550" lvl="7" marL="3657600" marR="0" rtl="0" algn="l">
              <a:lnSpc>
                <a:spcPct val="100000"/>
              </a:lnSpc>
              <a:spcBef>
                <a:spcPts val="2100"/>
              </a:spcBef>
              <a:spcAft>
                <a:spcPts val="0"/>
              </a:spcAft>
              <a:buClr>
                <a:srgbClr val="000000"/>
              </a:buClr>
              <a:buSzPts val="3700"/>
              <a:buFont typeface="Roboto"/>
              <a:buChar char="○"/>
              <a:defRPr b="0" i="0" sz="3700" u="none" cap="none" strike="noStrike">
                <a:solidFill>
                  <a:srgbClr val="000000"/>
                </a:solidFill>
                <a:latin typeface="Roboto"/>
                <a:ea typeface="Roboto"/>
                <a:cs typeface="Roboto"/>
                <a:sym typeface="Roboto"/>
              </a:defRPr>
            </a:lvl8pPr>
            <a:lvl9pPr indent="-463550" lvl="8" marL="4114800" marR="0" rtl="0" algn="l">
              <a:lnSpc>
                <a:spcPct val="100000"/>
              </a:lnSpc>
              <a:spcBef>
                <a:spcPts val="2100"/>
              </a:spcBef>
              <a:spcAft>
                <a:spcPts val="2100"/>
              </a:spcAft>
              <a:buClr>
                <a:srgbClr val="000000"/>
              </a:buClr>
              <a:buSzPts val="3700"/>
              <a:buFont typeface="Roboto"/>
              <a:buChar char="■"/>
              <a:defRPr b="0" i="0" sz="3700" u="none" cap="none" strike="noStrike">
                <a:solidFill>
                  <a:srgbClr val="000000"/>
                </a:solidFill>
                <a:latin typeface="Roboto"/>
                <a:ea typeface="Roboto"/>
                <a:cs typeface="Roboto"/>
                <a:sym typeface="Roboto"/>
              </a:defRPr>
            </a:lvl9pPr>
          </a:lstStyle>
          <a:p/>
        </p:txBody>
      </p:sp>
      <p:sp>
        <p:nvSpPr>
          <p:cNvPr id="187" name="Google Shape;187;p39"/>
          <p:cNvSpPr txBox="1"/>
          <p:nvPr>
            <p:ph idx="12" type="sldNum"/>
          </p:nvPr>
        </p:nvSpPr>
        <p:spPr>
          <a:xfrm>
            <a:off x="22948089" y="13219200"/>
            <a:ext cx="698100" cy="281700"/>
          </a:xfrm>
          <a:prstGeom prst="rect">
            <a:avLst/>
          </a:prstGeom>
          <a:noFill/>
          <a:ln>
            <a:noFill/>
          </a:ln>
        </p:spPr>
        <p:txBody>
          <a:bodyPr anchorCtr="0" anchor="t" bIns="243750" lIns="0" spcFirstLastPara="1" rIns="0" wrap="square" tIns="0">
            <a:no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188" name="Google Shape;188;p39"/>
          <p:cNvCxnSpPr/>
          <p:nvPr/>
        </p:nvCxnSpPr>
        <p:spPr>
          <a:xfrm>
            <a:off x="731329" y="13083880"/>
            <a:ext cx="22915501" cy="27300"/>
          </a:xfrm>
          <a:prstGeom prst="straightConnector1">
            <a:avLst/>
          </a:prstGeom>
          <a:noFill/>
          <a:ln cap="flat" cmpd="sng" w="9525">
            <a:solidFill>
              <a:srgbClr val="A9B7C0"/>
            </a:solidFill>
            <a:prstDash val="solid"/>
            <a:round/>
            <a:headEnd len="sm" w="sm" type="none"/>
            <a:tailEnd len="sm" w="sm" type="none"/>
          </a:ln>
        </p:spPr>
      </p:cxnSp>
      <p:pic>
        <p:nvPicPr>
          <p:cNvPr id="189" name="Google Shape;189;p39"/>
          <p:cNvPicPr preferRelativeResize="0"/>
          <p:nvPr/>
        </p:nvPicPr>
        <p:blipFill rotWithShape="1">
          <a:blip r:embed="rId2">
            <a:alphaModFix/>
          </a:blip>
          <a:srcRect b="0" l="504" r="503" t="0"/>
          <a:stretch/>
        </p:blipFill>
        <p:spPr>
          <a:xfrm>
            <a:off x="22013117" y="11202333"/>
            <a:ext cx="1462661" cy="1663773"/>
          </a:xfrm>
          <a:prstGeom prst="rect">
            <a:avLst/>
          </a:prstGeom>
          <a:noFill/>
          <a:ln>
            <a:noFill/>
          </a:ln>
        </p:spPr>
      </p:pic>
      <p:sp>
        <p:nvSpPr>
          <p:cNvPr id="190" name="Google Shape;190;p39"/>
          <p:cNvSpPr txBox="1"/>
          <p:nvPr>
            <p:ph type="title"/>
          </p:nvPr>
        </p:nvSpPr>
        <p:spPr>
          <a:xfrm>
            <a:off x="-32791" y="0"/>
            <a:ext cx="24443101" cy="1423200"/>
          </a:xfrm>
          <a:prstGeom prst="rect">
            <a:avLst/>
          </a:prstGeom>
          <a:noFill/>
          <a:ln>
            <a:noFill/>
          </a:ln>
        </p:spPr>
        <p:txBody>
          <a:bodyPr anchorCtr="0" anchor="t" bIns="243750" lIns="1219000" spcFirstLastPara="1" rIns="731350" wrap="square" tIns="487575">
            <a:noAutofit/>
          </a:bodyPr>
          <a:lstStyle>
            <a:lvl1pPr lvl="0" marR="0" rtl="0" algn="l">
              <a:lnSpc>
                <a:spcPct val="100000"/>
              </a:lnSpc>
              <a:spcBef>
                <a:spcPts val="0"/>
              </a:spcBef>
              <a:spcAft>
                <a:spcPts val="0"/>
              </a:spcAft>
              <a:buClr>
                <a:srgbClr val="000000"/>
              </a:buClr>
              <a:buSzPts val="6400"/>
              <a:buFont typeface="Arial"/>
              <a:buNone/>
              <a:defRPr b="0" i="0" sz="6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191" name="Google Shape;191;p39"/>
          <p:cNvSpPr txBox="1"/>
          <p:nvPr>
            <p:ph idx="2" type="subTitle"/>
          </p:nvPr>
        </p:nvSpPr>
        <p:spPr>
          <a:xfrm>
            <a:off x="0" y="1802600"/>
            <a:ext cx="24377701" cy="972900"/>
          </a:xfrm>
          <a:prstGeom prst="rect">
            <a:avLst/>
          </a:prstGeom>
          <a:noFill/>
          <a:ln>
            <a:noFill/>
          </a:ln>
        </p:spPr>
        <p:txBody>
          <a:bodyPr anchorCtr="0" anchor="t" bIns="0" lIns="1219000" spcFirstLastPara="1" rIns="1219000" wrap="square" tIns="243750">
            <a:noAutofit/>
          </a:bodyPr>
          <a:lstStyle>
            <a:lvl1pPr lvl="0" marR="0" rtl="0" algn="l">
              <a:lnSpc>
                <a:spcPct val="100000"/>
              </a:lnSpc>
              <a:spcBef>
                <a:spcPts val="0"/>
              </a:spcBef>
              <a:spcAft>
                <a:spcPts val="0"/>
              </a:spcAft>
              <a:buClr>
                <a:srgbClr val="000000"/>
              </a:buClr>
              <a:buSzPts val="4800"/>
              <a:buFont typeface="Arial"/>
              <a:buNone/>
              <a:defRPr b="0" i="0" sz="4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cxnSp>
        <p:nvCxnSpPr>
          <p:cNvPr id="192" name="Google Shape;192;p39"/>
          <p:cNvCxnSpPr/>
          <p:nvPr/>
        </p:nvCxnSpPr>
        <p:spPr>
          <a:xfrm>
            <a:off x="731476" y="1706880"/>
            <a:ext cx="22915501" cy="27300"/>
          </a:xfrm>
          <a:prstGeom prst="straightConnector1">
            <a:avLst/>
          </a:prstGeom>
          <a:noFill/>
          <a:ln cap="flat" cmpd="sng" w="9525">
            <a:solidFill>
              <a:schemeClr val="dk2"/>
            </a:solidFill>
            <a:prstDash val="solid"/>
            <a:round/>
            <a:headEnd len="sm" w="sm" type="none"/>
            <a:tailEnd len="sm" w="sm" type="none"/>
          </a:ln>
        </p:spPr>
      </p:cxnSp>
      <p:sp>
        <p:nvSpPr>
          <p:cNvPr id="193" name="Google Shape;193;p39"/>
          <p:cNvSpPr txBox="1"/>
          <p:nvPr>
            <p:ph idx="3" type="title"/>
          </p:nvPr>
        </p:nvSpPr>
        <p:spPr>
          <a:xfrm>
            <a:off x="-32791" y="12377733"/>
            <a:ext cx="24443101" cy="706500"/>
          </a:xfrm>
          <a:prstGeom prst="rect">
            <a:avLst/>
          </a:prstGeom>
          <a:noFill/>
          <a:ln>
            <a:noFill/>
          </a:ln>
        </p:spPr>
        <p:txBody>
          <a:bodyPr anchorCtr="0" anchor="t" bIns="0" lIns="2925550" spcFirstLastPara="1" rIns="2681725" wrap="square" tIns="24325">
            <a:noAutofit/>
          </a:bodyPr>
          <a:lstStyle>
            <a:lvl1pPr lvl="0" marR="0" rtl="0" algn="r">
              <a:lnSpc>
                <a:spcPct val="100000"/>
              </a:lnSpc>
              <a:spcBef>
                <a:spcPts val="0"/>
              </a:spcBef>
              <a:spcAft>
                <a:spcPts val="0"/>
              </a:spcAft>
              <a:buClr>
                <a:srgbClr val="000000"/>
              </a:buClr>
              <a:buSzPts val="2700"/>
              <a:buFont typeface="Arial"/>
              <a:buNone/>
              <a:defRPr b="0" i="0" sz="2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194" name="Google Shape;194;p39"/>
          <p:cNvSpPr txBox="1"/>
          <p:nvPr>
            <p:ph idx="4"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pos="13342">
          <p15:clr>
            <a:srgbClr val="F9AD4C"/>
          </p15:clr>
        </p15:guide>
      </p15:sldGuideLst>
    </p:ext>
  </p:extLs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0. Bullets 1–4 (Yellow/Green)">
  <p:cSld name="CUSTOM_2_7_1_6_1_2_1">
    <p:spTree>
      <p:nvGrpSpPr>
        <p:cNvPr id="16" name="Shape 16"/>
        <p:cNvGrpSpPr/>
        <p:nvPr/>
      </p:nvGrpSpPr>
      <p:grpSpPr>
        <a:xfrm>
          <a:off x="0" y="0"/>
          <a:ext cx="0" cy="0"/>
          <a:chOff x="0" y="0"/>
          <a:chExt cx="0" cy="0"/>
        </a:xfrm>
      </p:grpSpPr>
      <p:sp>
        <p:nvSpPr>
          <p:cNvPr id="17" name="Google Shape;17;p20"/>
          <p:cNvSpPr/>
          <p:nvPr/>
        </p:nvSpPr>
        <p:spPr>
          <a:xfrm>
            <a:off x="3605861" y="36768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 name="Google Shape;18;p20"/>
          <p:cNvSpPr txBox="1"/>
          <p:nvPr>
            <p:ph type="title"/>
          </p:nvPr>
        </p:nvSpPr>
        <p:spPr>
          <a:xfrm>
            <a:off x="-32791" y="0"/>
            <a:ext cx="24443101" cy="1423200"/>
          </a:xfrm>
          <a:prstGeom prst="rect">
            <a:avLst/>
          </a:prstGeom>
          <a:noFill/>
          <a:ln>
            <a:noFill/>
          </a:ln>
        </p:spPr>
        <p:txBody>
          <a:bodyPr anchorCtr="0" anchor="t" bIns="243750" lIns="1219000" spcFirstLastPara="1" rIns="731350" wrap="square" tIns="487575">
            <a:noAutofit/>
          </a:bodyPr>
          <a:lstStyle>
            <a:lvl1pPr lvl="0" marR="0" rtl="0" algn="l">
              <a:lnSpc>
                <a:spcPct val="100000"/>
              </a:lnSpc>
              <a:spcBef>
                <a:spcPts val="0"/>
              </a:spcBef>
              <a:spcAft>
                <a:spcPts val="0"/>
              </a:spcAft>
              <a:buClr>
                <a:srgbClr val="000000"/>
              </a:buClr>
              <a:buSzPts val="6400"/>
              <a:buFont typeface="Arial"/>
              <a:buNone/>
              <a:defRPr b="0" i="0" sz="6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19" name="Google Shape;19;p20"/>
          <p:cNvSpPr txBox="1"/>
          <p:nvPr>
            <p:ph idx="1" type="subTitle"/>
          </p:nvPr>
        </p:nvSpPr>
        <p:spPr>
          <a:xfrm>
            <a:off x="0" y="1802600"/>
            <a:ext cx="24377701" cy="972900"/>
          </a:xfrm>
          <a:prstGeom prst="rect">
            <a:avLst/>
          </a:prstGeom>
          <a:noFill/>
          <a:ln>
            <a:noFill/>
          </a:ln>
        </p:spPr>
        <p:txBody>
          <a:bodyPr anchorCtr="0" anchor="t" bIns="0" lIns="1219000" spcFirstLastPara="1" rIns="1219000" wrap="square" tIns="243750">
            <a:noAutofit/>
          </a:bodyPr>
          <a:lstStyle>
            <a:lvl1pPr lvl="0" marR="0" rtl="0" algn="l">
              <a:lnSpc>
                <a:spcPct val="100000"/>
              </a:lnSpc>
              <a:spcBef>
                <a:spcPts val="0"/>
              </a:spcBef>
              <a:spcAft>
                <a:spcPts val="0"/>
              </a:spcAft>
              <a:buClr>
                <a:srgbClr val="000000"/>
              </a:buClr>
              <a:buSzPts val="4800"/>
              <a:buFont typeface="Arial"/>
              <a:buNone/>
              <a:defRPr b="0" i="0" sz="4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cxnSp>
        <p:nvCxnSpPr>
          <p:cNvPr id="20" name="Google Shape;20;p20"/>
          <p:cNvCxnSpPr/>
          <p:nvPr/>
        </p:nvCxnSpPr>
        <p:spPr>
          <a:xfrm>
            <a:off x="731476" y="1706880"/>
            <a:ext cx="22915501" cy="27300"/>
          </a:xfrm>
          <a:prstGeom prst="straightConnector1">
            <a:avLst/>
          </a:prstGeom>
          <a:noFill/>
          <a:ln cap="flat" cmpd="sng" w="9525">
            <a:solidFill>
              <a:schemeClr val="dk2"/>
            </a:solidFill>
            <a:prstDash val="solid"/>
            <a:round/>
            <a:headEnd len="sm" w="sm" type="none"/>
            <a:tailEnd len="sm" w="sm" type="none"/>
          </a:ln>
        </p:spPr>
      </p:cxnSp>
      <p:sp>
        <p:nvSpPr>
          <p:cNvPr id="21" name="Google Shape;21;p20"/>
          <p:cNvSpPr txBox="1"/>
          <p:nvPr>
            <p:ph idx="12" type="sldNum"/>
          </p:nvPr>
        </p:nvSpPr>
        <p:spPr>
          <a:xfrm>
            <a:off x="22948089" y="13219200"/>
            <a:ext cx="698100" cy="281700"/>
          </a:xfrm>
          <a:prstGeom prst="rect">
            <a:avLst/>
          </a:prstGeom>
          <a:noFill/>
          <a:ln>
            <a:noFill/>
          </a:ln>
        </p:spPr>
        <p:txBody>
          <a:bodyPr anchorCtr="0" anchor="t" bIns="243750" lIns="0" spcFirstLastPara="1" rIns="0" wrap="square" tIns="0">
            <a:no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22" name="Google Shape;22;p20"/>
          <p:cNvCxnSpPr/>
          <p:nvPr/>
        </p:nvCxnSpPr>
        <p:spPr>
          <a:xfrm>
            <a:off x="731329" y="13083880"/>
            <a:ext cx="22915501" cy="27300"/>
          </a:xfrm>
          <a:prstGeom prst="straightConnector1">
            <a:avLst/>
          </a:prstGeom>
          <a:noFill/>
          <a:ln cap="flat" cmpd="sng" w="9525">
            <a:solidFill>
              <a:srgbClr val="A9B7C0"/>
            </a:solidFill>
            <a:prstDash val="solid"/>
            <a:round/>
            <a:headEnd len="sm" w="sm" type="none"/>
            <a:tailEnd len="sm" w="sm" type="none"/>
          </a:ln>
        </p:spPr>
      </p:cxnSp>
      <p:sp>
        <p:nvSpPr>
          <p:cNvPr id="23" name="Google Shape;23;p20"/>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24" name="Google Shape;24;p20"/>
          <p:cNvSpPr txBox="1"/>
          <p:nvPr>
            <p:ph idx="3" type="subTitle"/>
          </p:nvPr>
        </p:nvSpPr>
        <p:spPr>
          <a:xfrm>
            <a:off x="32592" y="3728000"/>
            <a:ext cx="24377701" cy="1618500"/>
          </a:xfrm>
          <a:prstGeom prst="rect">
            <a:avLst/>
          </a:prstGeom>
          <a:noFill/>
          <a:ln>
            <a:noFill/>
          </a:ln>
        </p:spPr>
        <p:txBody>
          <a:bodyPr anchorCtr="0" anchor="ctr" bIns="0" lIns="414455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25" name="Google Shape;25;p20"/>
          <p:cNvSpPr/>
          <p:nvPr/>
        </p:nvSpPr>
        <p:spPr>
          <a:xfrm>
            <a:off x="3605861" y="59496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 name="Google Shape;26;p20"/>
          <p:cNvSpPr/>
          <p:nvPr/>
        </p:nvSpPr>
        <p:spPr>
          <a:xfrm>
            <a:off x="3605861" y="8196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 name="Google Shape;27;p20"/>
          <p:cNvSpPr/>
          <p:nvPr/>
        </p:nvSpPr>
        <p:spPr>
          <a:xfrm>
            <a:off x="3605861" y="104506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 name="Google Shape;28;p20"/>
          <p:cNvSpPr txBox="1"/>
          <p:nvPr>
            <p:ph idx="4" type="subTitle"/>
          </p:nvPr>
        </p:nvSpPr>
        <p:spPr>
          <a:xfrm>
            <a:off x="-32592" y="5956133"/>
            <a:ext cx="24443101" cy="1618500"/>
          </a:xfrm>
          <a:prstGeom prst="rect">
            <a:avLst/>
          </a:prstGeom>
          <a:noFill/>
          <a:ln>
            <a:noFill/>
          </a:ln>
        </p:spPr>
        <p:txBody>
          <a:bodyPr anchorCtr="0" anchor="ctr" bIns="0" lIns="414455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29" name="Google Shape;29;p20"/>
          <p:cNvSpPr txBox="1"/>
          <p:nvPr>
            <p:ph idx="5" type="subTitle"/>
          </p:nvPr>
        </p:nvSpPr>
        <p:spPr>
          <a:xfrm>
            <a:off x="0" y="8203400"/>
            <a:ext cx="24443101" cy="1618500"/>
          </a:xfrm>
          <a:prstGeom prst="rect">
            <a:avLst/>
          </a:prstGeom>
          <a:noFill/>
          <a:ln>
            <a:noFill/>
          </a:ln>
        </p:spPr>
        <p:txBody>
          <a:bodyPr anchorCtr="0" anchor="ctr" bIns="0" lIns="414455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30" name="Google Shape;30;p20"/>
          <p:cNvSpPr txBox="1"/>
          <p:nvPr>
            <p:ph idx="6" type="subTitle"/>
          </p:nvPr>
        </p:nvSpPr>
        <p:spPr>
          <a:xfrm>
            <a:off x="-32791" y="10450600"/>
            <a:ext cx="24443101" cy="1618500"/>
          </a:xfrm>
          <a:prstGeom prst="rect">
            <a:avLst/>
          </a:prstGeom>
          <a:noFill/>
          <a:ln>
            <a:noFill/>
          </a:ln>
        </p:spPr>
        <p:txBody>
          <a:bodyPr anchorCtr="0" anchor="ctr" bIns="0" lIns="414455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pic>
        <p:nvPicPr>
          <p:cNvPr id="31" name="Google Shape;31;p20"/>
          <p:cNvPicPr preferRelativeResize="0"/>
          <p:nvPr/>
        </p:nvPicPr>
        <p:blipFill rotWithShape="1">
          <a:blip r:embed="rId2">
            <a:alphaModFix/>
          </a:blip>
          <a:srcRect b="1830" l="0" r="0" t="1830"/>
          <a:stretch/>
        </p:blipFill>
        <p:spPr>
          <a:xfrm>
            <a:off x="1145750" y="3740828"/>
            <a:ext cx="2094299" cy="1618400"/>
          </a:xfrm>
          <a:prstGeom prst="rect">
            <a:avLst/>
          </a:prstGeom>
          <a:noFill/>
          <a:ln>
            <a:noFill/>
          </a:ln>
        </p:spPr>
      </p:pic>
      <p:pic>
        <p:nvPicPr>
          <p:cNvPr id="32" name="Google Shape;32;p20"/>
          <p:cNvPicPr preferRelativeResize="0"/>
          <p:nvPr/>
        </p:nvPicPr>
        <p:blipFill rotWithShape="1">
          <a:blip r:embed="rId2">
            <a:alphaModFix/>
          </a:blip>
          <a:srcRect b="1830" l="0" r="0" t="1830"/>
          <a:stretch/>
        </p:blipFill>
        <p:spPr>
          <a:xfrm>
            <a:off x="1145750" y="5938928"/>
            <a:ext cx="2094299" cy="1618400"/>
          </a:xfrm>
          <a:prstGeom prst="rect">
            <a:avLst/>
          </a:prstGeom>
          <a:noFill/>
          <a:ln>
            <a:noFill/>
          </a:ln>
        </p:spPr>
      </p:pic>
      <p:pic>
        <p:nvPicPr>
          <p:cNvPr id="33" name="Google Shape;33;p20"/>
          <p:cNvPicPr preferRelativeResize="0"/>
          <p:nvPr/>
        </p:nvPicPr>
        <p:blipFill rotWithShape="1">
          <a:blip r:embed="rId2">
            <a:alphaModFix/>
          </a:blip>
          <a:srcRect b="1830" l="0" r="0" t="1830"/>
          <a:stretch/>
        </p:blipFill>
        <p:spPr>
          <a:xfrm>
            <a:off x="1152516" y="10444195"/>
            <a:ext cx="2094299" cy="1618400"/>
          </a:xfrm>
          <a:prstGeom prst="rect">
            <a:avLst/>
          </a:prstGeom>
          <a:noFill/>
          <a:ln>
            <a:noFill/>
          </a:ln>
        </p:spPr>
      </p:pic>
      <p:pic>
        <p:nvPicPr>
          <p:cNvPr id="34" name="Google Shape;34;p20"/>
          <p:cNvPicPr preferRelativeResize="0"/>
          <p:nvPr/>
        </p:nvPicPr>
        <p:blipFill rotWithShape="1">
          <a:blip r:embed="rId2">
            <a:alphaModFix/>
          </a:blip>
          <a:srcRect b="1830" l="0" r="0" t="1830"/>
          <a:stretch/>
        </p:blipFill>
        <p:spPr>
          <a:xfrm>
            <a:off x="1145750" y="8219361"/>
            <a:ext cx="2094299" cy="1618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9. Numbered 1–4 (Green)">
  <p:cSld name="CUSTOM_2_7_1">
    <p:spTree>
      <p:nvGrpSpPr>
        <p:cNvPr id="195" name="Shape 195"/>
        <p:cNvGrpSpPr/>
        <p:nvPr/>
      </p:nvGrpSpPr>
      <p:grpSpPr>
        <a:xfrm>
          <a:off x="0" y="0"/>
          <a:ext cx="0" cy="0"/>
          <a:chOff x="0" y="0"/>
          <a:chExt cx="0" cy="0"/>
        </a:xfrm>
      </p:grpSpPr>
      <p:sp>
        <p:nvSpPr>
          <p:cNvPr id="196" name="Google Shape;196;p40"/>
          <p:cNvSpPr/>
          <p:nvPr/>
        </p:nvSpPr>
        <p:spPr>
          <a:xfrm>
            <a:off x="3605861" y="36768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 name="Google Shape;197;p40"/>
          <p:cNvSpPr txBox="1"/>
          <p:nvPr>
            <p:ph type="title"/>
          </p:nvPr>
        </p:nvSpPr>
        <p:spPr>
          <a:xfrm>
            <a:off x="-32791" y="0"/>
            <a:ext cx="24443101" cy="1423200"/>
          </a:xfrm>
          <a:prstGeom prst="rect">
            <a:avLst/>
          </a:prstGeom>
          <a:noFill/>
          <a:ln>
            <a:noFill/>
          </a:ln>
        </p:spPr>
        <p:txBody>
          <a:bodyPr anchorCtr="0" anchor="t" bIns="243750" lIns="1219000" spcFirstLastPara="1" rIns="731350" wrap="square" tIns="487575">
            <a:noAutofit/>
          </a:bodyPr>
          <a:lstStyle>
            <a:lvl1pPr lvl="0" marR="0" rtl="0" algn="l">
              <a:lnSpc>
                <a:spcPct val="100000"/>
              </a:lnSpc>
              <a:spcBef>
                <a:spcPts val="0"/>
              </a:spcBef>
              <a:spcAft>
                <a:spcPts val="0"/>
              </a:spcAft>
              <a:buClr>
                <a:srgbClr val="000000"/>
              </a:buClr>
              <a:buSzPts val="6400"/>
              <a:buFont typeface="Arial"/>
              <a:buNone/>
              <a:defRPr b="0" i="0" sz="6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198" name="Google Shape;198;p40"/>
          <p:cNvSpPr txBox="1"/>
          <p:nvPr>
            <p:ph idx="1" type="subTitle"/>
          </p:nvPr>
        </p:nvSpPr>
        <p:spPr>
          <a:xfrm>
            <a:off x="0" y="1802600"/>
            <a:ext cx="24377701" cy="972900"/>
          </a:xfrm>
          <a:prstGeom prst="rect">
            <a:avLst/>
          </a:prstGeom>
          <a:noFill/>
          <a:ln>
            <a:noFill/>
          </a:ln>
        </p:spPr>
        <p:txBody>
          <a:bodyPr anchorCtr="0" anchor="t" bIns="0" lIns="1219000" spcFirstLastPara="1" rIns="1219000" wrap="square" tIns="243750">
            <a:noAutofit/>
          </a:bodyPr>
          <a:lstStyle>
            <a:lvl1pPr lvl="0" marR="0" rtl="0" algn="l">
              <a:lnSpc>
                <a:spcPct val="100000"/>
              </a:lnSpc>
              <a:spcBef>
                <a:spcPts val="0"/>
              </a:spcBef>
              <a:spcAft>
                <a:spcPts val="0"/>
              </a:spcAft>
              <a:buClr>
                <a:srgbClr val="000000"/>
              </a:buClr>
              <a:buSzPts val="4800"/>
              <a:buFont typeface="Arial"/>
              <a:buNone/>
              <a:defRPr b="0" i="0" sz="4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cxnSp>
        <p:nvCxnSpPr>
          <p:cNvPr id="199" name="Google Shape;199;p40"/>
          <p:cNvCxnSpPr/>
          <p:nvPr/>
        </p:nvCxnSpPr>
        <p:spPr>
          <a:xfrm>
            <a:off x="731476" y="1706880"/>
            <a:ext cx="22915501" cy="27300"/>
          </a:xfrm>
          <a:prstGeom prst="straightConnector1">
            <a:avLst/>
          </a:prstGeom>
          <a:noFill/>
          <a:ln cap="flat" cmpd="sng" w="9525">
            <a:solidFill>
              <a:schemeClr val="dk2"/>
            </a:solidFill>
            <a:prstDash val="solid"/>
            <a:round/>
            <a:headEnd len="sm" w="sm" type="none"/>
            <a:tailEnd len="sm" w="sm" type="none"/>
          </a:ln>
        </p:spPr>
      </p:cxnSp>
      <p:sp>
        <p:nvSpPr>
          <p:cNvPr id="200" name="Google Shape;200;p40"/>
          <p:cNvSpPr txBox="1"/>
          <p:nvPr>
            <p:ph idx="12" type="sldNum"/>
          </p:nvPr>
        </p:nvSpPr>
        <p:spPr>
          <a:xfrm>
            <a:off x="22948089" y="13219200"/>
            <a:ext cx="698100" cy="281700"/>
          </a:xfrm>
          <a:prstGeom prst="rect">
            <a:avLst/>
          </a:prstGeom>
          <a:noFill/>
          <a:ln>
            <a:noFill/>
          </a:ln>
        </p:spPr>
        <p:txBody>
          <a:bodyPr anchorCtr="0" anchor="t" bIns="243750" lIns="0" spcFirstLastPara="1" rIns="0" wrap="square" tIns="0">
            <a:no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201" name="Google Shape;201;p40"/>
          <p:cNvCxnSpPr/>
          <p:nvPr/>
        </p:nvCxnSpPr>
        <p:spPr>
          <a:xfrm>
            <a:off x="731329" y="13083880"/>
            <a:ext cx="22915501" cy="27300"/>
          </a:xfrm>
          <a:prstGeom prst="straightConnector1">
            <a:avLst/>
          </a:prstGeom>
          <a:noFill/>
          <a:ln cap="flat" cmpd="sng" w="9525">
            <a:solidFill>
              <a:srgbClr val="A9B7C0"/>
            </a:solidFill>
            <a:prstDash val="solid"/>
            <a:round/>
            <a:headEnd len="sm" w="sm" type="none"/>
            <a:tailEnd len="sm" w="sm" type="none"/>
          </a:ln>
        </p:spPr>
      </p:cxnSp>
      <p:sp>
        <p:nvSpPr>
          <p:cNvPr id="202" name="Google Shape;202;p40"/>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grpSp>
        <p:nvGrpSpPr>
          <p:cNvPr id="203" name="Google Shape;203;p40"/>
          <p:cNvGrpSpPr/>
          <p:nvPr/>
        </p:nvGrpSpPr>
        <p:grpSpPr>
          <a:xfrm>
            <a:off x="1218894" y="3676879"/>
            <a:ext cx="2071187" cy="1656821"/>
            <a:chOff x="457200" y="1378813"/>
            <a:chExt cx="776889" cy="621300"/>
          </a:xfrm>
        </p:grpSpPr>
        <p:sp>
          <p:nvSpPr>
            <p:cNvPr id="204" name="Google Shape;204;p40"/>
            <p:cNvSpPr/>
            <p:nvPr/>
          </p:nvSpPr>
          <p:spPr>
            <a:xfrm>
              <a:off x="457200" y="1378813"/>
              <a:ext cx="695400" cy="621300"/>
            </a:xfrm>
            <a:prstGeom prst="roundRect">
              <a:avLst>
                <a:gd fmla="val 16667" name="adj"/>
              </a:avLst>
            </a:prstGeom>
            <a:solidFill>
              <a:srgbClr val="F7EF6A"/>
            </a:solidFill>
            <a:ln>
              <a:noFill/>
            </a:ln>
          </p:spPr>
          <p:txBody>
            <a:bodyPr anchorCtr="0" anchor="ctr" bIns="243750" lIns="243750" spcFirstLastPara="1" rIns="243750" wrap="square" tIns="243750">
              <a:noAutofit/>
            </a:bodyPr>
            <a:lstStyle/>
            <a:p>
              <a:pPr indent="0" lvl="0" marL="0" marR="0" rtl="0" algn="ctr">
                <a:lnSpc>
                  <a:spcPct val="100000"/>
                </a:lnSpc>
                <a:spcBef>
                  <a:spcPts val="0"/>
                </a:spcBef>
                <a:spcAft>
                  <a:spcPts val="0"/>
                </a:spcAft>
                <a:buClr>
                  <a:srgbClr val="000000"/>
                </a:buClr>
                <a:buSzPts val="8000"/>
                <a:buFont typeface="Arial"/>
                <a:buNone/>
              </a:pPr>
              <a:r>
                <a:rPr b="0" i="0" lang="en-US" sz="8000" u="none" cap="none" strike="noStrike">
                  <a:solidFill>
                    <a:srgbClr val="000000"/>
                  </a:solidFill>
                  <a:latin typeface="Roboto Thin"/>
                  <a:ea typeface="Roboto Thin"/>
                  <a:cs typeface="Roboto Thin"/>
                  <a:sym typeface="Roboto Thin"/>
                </a:rPr>
                <a:t>01</a:t>
              </a:r>
              <a:endParaRPr b="0" i="0" sz="8000" u="none" cap="none" strike="noStrike">
                <a:solidFill>
                  <a:srgbClr val="000000"/>
                </a:solidFill>
                <a:latin typeface="Roboto Thin"/>
                <a:ea typeface="Roboto Thin"/>
                <a:cs typeface="Roboto Thin"/>
                <a:sym typeface="Roboto Thin"/>
              </a:endParaRPr>
            </a:p>
          </p:txBody>
        </p:sp>
        <p:sp>
          <p:nvSpPr>
            <p:cNvPr id="205" name="Google Shape;205;p40"/>
            <p:cNvSpPr/>
            <p:nvPr/>
          </p:nvSpPr>
          <p:spPr>
            <a:xfrm rot="5400000">
              <a:off x="969614" y="1607625"/>
              <a:ext cx="340325" cy="188625"/>
            </a:xfrm>
            <a:prstGeom prst="flowChartExtract">
              <a:avLst/>
            </a:prstGeom>
            <a:solidFill>
              <a:srgbClr val="F7EF6A"/>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06" name="Google Shape;206;p40"/>
          <p:cNvGrpSpPr/>
          <p:nvPr/>
        </p:nvGrpSpPr>
        <p:grpSpPr>
          <a:xfrm>
            <a:off x="1218894" y="5943313"/>
            <a:ext cx="2071187" cy="1656821"/>
            <a:chOff x="457200" y="1378813"/>
            <a:chExt cx="776889" cy="621300"/>
          </a:xfrm>
        </p:grpSpPr>
        <p:sp>
          <p:nvSpPr>
            <p:cNvPr id="207" name="Google Shape;207;p40"/>
            <p:cNvSpPr/>
            <p:nvPr/>
          </p:nvSpPr>
          <p:spPr>
            <a:xfrm>
              <a:off x="457200" y="1378813"/>
              <a:ext cx="695400" cy="621300"/>
            </a:xfrm>
            <a:prstGeom prst="roundRect">
              <a:avLst>
                <a:gd fmla="val 16667" name="adj"/>
              </a:avLst>
            </a:prstGeom>
            <a:solidFill>
              <a:srgbClr val="AFCA54"/>
            </a:solidFill>
            <a:ln>
              <a:noFill/>
            </a:ln>
          </p:spPr>
          <p:txBody>
            <a:bodyPr anchorCtr="0" anchor="ctr" bIns="243750" lIns="243750" spcFirstLastPara="1" rIns="243750" wrap="square" tIns="243750">
              <a:noAutofit/>
            </a:bodyPr>
            <a:lstStyle/>
            <a:p>
              <a:pPr indent="0" lvl="0" marL="0" marR="0" rtl="0" algn="ctr">
                <a:lnSpc>
                  <a:spcPct val="100000"/>
                </a:lnSpc>
                <a:spcBef>
                  <a:spcPts val="0"/>
                </a:spcBef>
                <a:spcAft>
                  <a:spcPts val="0"/>
                </a:spcAft>
                <a:buClr>
                  <a:srgbClr val="000000"/>
                </a:buClr>
                <a:buSzPts val="8000"/>
                <a:buFont typeface="Arial"/>
                <a:buNone/>
              </a:pPr>
              <a:r>
                <a:rPr b="0" i="0" lang="en-US" sz="8000" u="none" cap="none" strike="noStrike">
                  <a:solidFill>
                    <a:srgbClr val="000000"/>
                  </a:solidFill>
                  <a:latin typeface="Roboto Thin"/>
                  <a:ea typeface="Roboto Thin"/>
                  <a:cs typeface="Roboto Thin"/>
                  <a:sym typeface="Roboto Thin"/>
                </a:rPr>
                <a:t>02</a:t>
              </a:r>
              <a:endParaRPr b="0" i="0" sz="8000" u="none" cap="none" strike="noStrike">
                <a:solidFill>
                  <a:srgbClr val="000000"/>
                </a:solidFill>
                <a:latin typeface="Roboto Thin"/>
                <a:ea typeface="Roboto Thin"/>
                <a:cs typeface="Roboto Thin"/>
                <a:sym typeface="Roboto Thin"/>
              </a:endParaRPr>
            </a:p>
          </p:txBody>
        </p:sp>
        <p:sp>
          <p:nvSpPr>
            <p:cNvPr id="208" name="Google Shape;208;p40"/>
            <p:cNvSpPr/>
            <p:nvPr/>
          </p:nvSpPr>
          <p:spPr>
            <a:xfrm rot="5400000">
              <a:off x="969614" y="1607625"/>
              <a:ext cx="340325" cy="188625"/>
            </a:xfrm>
            <a:prstGeom prst="flowChartExtract">
              <a:avLst/>
            </a:prstGeom>
            <a:solidFill>
              <a:srgbClr val="AFCA54"/>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09" name="Google Shape;209;p40"/>
          <p:cNvGrpSpPr/>
          <p:nvPr/>
        </p:nvGrpSpPr>
        <p:grpSpPr>
          <a:xfrm>
            <a:off x="1218894" y="8196979"/>
            <a:ext cx="2071187" cy="1656821"/>
            <a:chOff x="457200" y="1378813"/>
            <a:chExt cx="776889" cy="621300"/>
          </a:xfrm>
        </p:grpSpPr>
        <p:sp>
          <p:nvSpPr>
            <p:cNvPr id="210" name="Google Shape;210;p40"/>
            <p:cNvSpPr/>
            <p:nvPr/>
          </p:nvSpPr>
          <p:spPr>
            <a:xfrm>
              <a:off x="457200" y="1378813"/>
              <a:ext cx="695400" cy="621300"/>
            </a:xfrm>
            <a:prstGeom prst="roundRect">
              <a:avLst>
                <a:gd fmla="val 16667" name="adj"/>
              </a:avLst>
            </a:prstGeom>
            <a:solidFill>
              <a:srgbClr val="4FA786"/>
            </a:solidFill>
            <a:ln>
              <a:noFill/>
            </a:ln>
          </p:spPr>
          <p:txBody>
            <a:bodyPr anchorCtr="0" anchor="ctr" bIns="243750" lIns="243750" spcFirstLastPara="1" rIns="243750" wrap="square" tIns="243750">
              <a:noAutofit/>
            </a:bodyPr>
            <a:lstStyle/>
            <a:p>
              <a:pPr indent="0" lvl="0" marL="0" marR="0" rtl="0" algn="ctr">
                <a:lnSpc>
                  <a:spcPct val="100000"/>
                </a:lnSpc>
                <a:spcBef>
                  <a:spcPts val="0"/>
                </a:spcBef>
                <a:spcAft>
                  <a:spcPts val="0"/>
                </a:spcAft>
                <a:buClr>
                  <a:srgbClr val="000000"/>
                </a:buClr>
                <a:buSzPts val="8000"/>
                <a:buFont typeface="Arial"/>
                <a:buNone/>
              </a:pPr>
              <a:r>
                <a:rPr b="0" i="0" lang="en-US" sz="8000" u="none" cap="none" strike="noStrike">
                  <a:solidFill>
                    <a:srgbClr val="FFFFFF"/>
                  </a:solidFill>
                  <a:latin typeface="Roboto Thin"/>
                  <a:ea typeface="Roboto Thin"/>
                  <a:cs typeface="Roboto Thin"/>
                  <a:sym typeface="Roboto Thin"/>
                </a:rPr>
                <a:t>03</a:t>
              </a:r>
              <a:endParaRPr b="0" i="0" sz="8000" u="none" cap="none" strike="noStrike">
                <a:solidFill>
                  <a:srgbClr val="FFFFFF"/>
                </a:solidFill>
                <a:latin typeface="Roboto Thin"/>
                <a:ea typeface="Roboto Thin"/>
                <a:cs typeface="Roboto Thin"/>
                <a:sym typeface="Roboto Thin"/>
              </a:endParaRPr>
            </a:p>
          </p:txBody>
        </p:sp>
        <p:sp>
          <p:nvSpPr>
            <p:cNvPr id="211" name="Google Shape;211;p40"/>
            <p:cNvSpPr/>
            <p:nvPr/>
          </p:nvSpPr>
          <p:spPr>
            <a:xfrm rot="5400000">
              <a:off x="969614" y="1607625"/>
              <a:ext cx="340325" cy="188625"/>
            </a:xfrm>
            <a:prstGeom prst="flowChartExtract">
              <a:avLst/>
            </a:prstGeom>
            <a:solidFill>
              <a:srgbClr val="4FA786"/>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12" name="Google Shape;212;p40"/>
          <p:cNvGrpSpPr/>
          <p:nvPr/>
        </p:nvGrpSpPr>
        <p:grpSpPr>
          <a:xfrm>
            <a:off x="1218894" y="10463379"/>
            <a:ext cx="2071187" cy="1656821"/>
            <a:chOff x="457200" y="1378813"/>
            <a:chExt cx="776889" cy="621300"/>
          </a:xfrm>
        </p:grpSpPr>
        <p:sp>
          <p:nvSpPr>
            <p:cNvPr id="213" name="Google Shape;213;p40"/>
            <p:cNvSpPr/>
            <p:nvPr/>
          </p:nvSpPr>
          <p:spPr>
            <a:xfrm>
              <a:off x="457200" y="1378813"/>
              <a:ext cx="695400" cy="621300"/>
            </a:xfrm>
            <a:prstGeom prst="roundRect">
              <a:avLst>
                <a:gd fmla="val 16667" name="adj"/>
              </a:avLst>
            </a:prstGeom>
            <a:solidFill>
              <a:srgbClr val="1D7E74"/>
            </a:solidFill>
            <a:ln>
              <a:noFill/>
            </a:ln>
          </p:spPr>
          <p:txBody>
            <a:bodyPr anchorCtr="0" anchor="ctr" bIns="243750" lIns="243750" spcFirstLastPara="1" rIns="243750" wrap="square" tIns="243750">
              <a:noAutofit/>
            </a:bodyPr>
            <a:lstStyle/>
            <a:p>
              <a:pPr indent="0" lvl="0" marL="0" marR="0" rtl="0" algn="ctr">
                <a:lnSpc>
                  <a:spcPct val="100000"/>
                </a:lnSpc>
                <a:spcBef>
                  <a:spcPts val="0"/>
                </a:spcBef>
                <a:spcAft>
                  <a:spcPts val="0"/>
                </a:spcAft>
                <a:buClr>
                  <a:srgbClr val="000000"/>
                </a:buClr>
                <a:buSzPts val="8000"/>
                <a:buFont typeface="Arial"/>
                <a:buNone/>
              </a:pPr>
              <a:r>
                <a:rPr b="0" i="0" lang="en-US" sz="8000" u="none" cap="none" strike="noStrike">
                  <a:solidFill>
                    <a:srgbClr val="FFFFFF"/>
                  </a:solidFill>
                  <a:latin typeface="Roboto Thin"/>
                  <a:ea typeface="Roboto Thin"/>
                  <a:cs typeface="Roboto Thin"/>
                  <a:sym typeface="Roboto Thin"/>
                </a:rPr>
                <a:t>04</a:t>
              </a:r>
              <a:endParaRPr b="0" i="0" sz="8000" u="none" cap="none" strike="noStrike">
                <a:solidFill>
                  <a:srgbClr val="FFFFFF"/>
                </a:solidFill>
                <a:latin typeface="Roboto Thin"/>
                <a:ea typeface="Roboto Thin"/>
                <a:cs typeface="Roboto Thin"/>
                <a:sym typeface="Roboto Thin"/>
              </a:endParaRPr>
            </a:p>
          </p:txBody>
        </p:sp>
        <p:sp>
          <p:nvSpPr>
            <p:cNvPr id="214" name="Google Shape;214;p40"/>
            <p:cNvSpPr/>
            <p:nvPr/>
          </p:nvSpPr>
          <p:spPr>
            <a:xfrm rot="5400000">
              <a:off x="969614" y="1607625"/>
              <a:ext cx="340325" cy="188625"/>
            </a:xfrm>
            <a:prstGeom prst="flowChartExtract">
              <a:avLst/>
            </a:prstGeom>
            <a:solidFill>
              <a:srgbClr val="1D7E74"/>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15" name="Google Shape;215;p40"/>
          <p:cNvSpPr txBox="1"/>
          <p:nvPr>
            <p:ph idx="3" type="subTitle"/>
          </p:nvPr>
        </p:nvSpPr>
        <p:spPr>
          <a:xfrm>
            <a:off x="-32791" y="3728000"/>
            <a:ext cx="24443101" cy="1618500"/>
          </a:xfrm>
          <a:prstGeom prst="rect">
            <a:avLst/>
          </a:prstGeom>
          <a:noFill/>
          <a:ln>
            <a:noFill/>
          </a:ln>
        </p:spPr>
        <p:txBody>
          <a:bodyPr anchorCtr="0" anchor="ctr" bIns="0" lIns="414455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216" name="Google Shape;216;p40"/>
          <p:cNvSpPr/>
          <p:nvPr/>
        </p:nvSpPr>
        <p:spPr>
          <a:xfrm>
            <a:off x="3605861" y="59496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 name="Google Shape;217;p40"/>
          <p:cNvSpPr/>
          <p:nvPr/>
        </p:nvSpPr>
        <p:spPr>
          <a:xfrm>
            <a:off x="3605861" y="8196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 name="Google Shape;218;p40"/>
          <p:cNvSpPr/>
          <p:nvPr/>
        </p:nvSpPr>
        <p:spPr>
          <a:xfrm>
            <a:off x="3605861" y="104506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 name="Google Shape;219;p40"/>
          <p:cNvSpPr txBox="1"/>
          <p:nvPr>
            <p:ph idx="4" type="subTitle"/>
          </p:nvPr>
        </p:nvSpPr>
        <p:spPr>
          <a:xfrm>
            <a:off x="-32791" y="5956100"/>
            <a:ext cx="24443101" cy="1618500"/>
          </a:xfrm>
          <a:prstGeom prst="rect">
            <a:avLst/>
          </a:prstGeom>
          <a:noFill/>
          <a:ln>
            <a:noFill/>
          </a:ln>
        </p:spPr>
        <p:txBody>
          <a:bodyPr anchorCtr="0" anchor="ctr" bIns="0" lIns="414455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220" name="Google Shape;220;p40"/>
          <p:cNvSpPr txBox="1"/>
          <p:nvPr>
            <p:ph idx="5" type="subTitle"/>
          </p:nvPr>
        </p:nvSpPr>
        <p:spPr>
          <a:xfrm>
            <a:off x="0" y="8203367"/>
            <a:ext cx="24443101" cy="1618500"/>
          </a:xfrm>
          <a:prstGeom prst="rect">
            <a:avLst/>
          </a:prstGeom>
          <a:noFill/>
          <a:ln>
            <a:noFill/>
          </a:ln>
        </p:spPr>
        <p:txBody>
          <a:bodyPr anchorCtr="0" anchor="ctr" bIns="0" lIns="414455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221" name="Google Shape;221;p40"/>
          <p:cNvSpPr txBox="1"/>
          <p:nvPr>
            <p:ph idx="6" type="subTitle"/>
          </p:nvPr>
        </p:nvSpPr>
        <p:spPr>
          <a:xfrm>
            <a:off x="-32791" y="10450567"/>
            <a:ext cx="24443101" cy="1618500"/>
          </a:xfrm>
          <a:prstGeom prst="rect">
            <a:avLst/>
          </a:prstGeom>
          <a:noFill/>
          <a:ln>
            <a:noFill/>
          </a:ln>
        </p:spPr>
        <p:txBody>
          <a:bodyPr anchorCtr="0" anchor="ctr" bIns="0" lIns="414455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 Numbered 1–5 (Green)">
  <p:cSld name="CUSTOM_2_7_1_4">
    <p:spTree>
      <p:nvGrpSpPr>
        <p:cNvPr id="222" name="Shape 222"/>
        <p:cNvGrpSpPr/>
        <p:nvPr/>
      </p:nvGrpSpPr>
      <p:grpSpPr>
        <a:xfrm>
          <a:off x="0" y="0"/>
          <a:ext cx="0" cy="0"/>
          <a:chOff x="0" y="0"/>
          <a:chExt cx="0" cy="0"/>
        </a:xfrm>
      </p:grpSpPr>
      <p:sp>
        <p:nvSpPr>
          <p:cNvPr id="223" name="Google Shape;223;p41"/>
          <p:cNvSpPr/>
          <p:nvPr/>
        </p:nvSpPr>
        <p:spPr>
          <a:xfrm>
            <a:off x="3632270" y="34673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 name="Google Shape;224;p41"/>
          <p:cNvSpPr txBox="1"/>
          <p:nvPr>
            <p:ph type="title"/>
          </p:nvPr>
        </p:nvSpPr>
        <p:spPr>
          <a:xfrm>
            <a:off x="-32791" y="0"/>
            <a:ext cx="24443101" cy="1423200"/>
          </a:xfrm>
          <a:prstGeom prst="rect">
            <a:avLst/>
          </a:prstGeom>
          <a:noFill/>
          <a:ln>
            <a:noFill/>
          </a:ln>
        </p:spPr>
        <p:txBody>
          <a:bodyPr anchorCtr="0" anchor="t" bIns="243750" lIns="1219000" spcFirstLastPara="1" rIns="731350" wrap="square" tIns="487575">
            <a:noAutofit/>
          </a:bodyPr>
          <a:lstStyle>
            <a:lvl1pPr lvl="0" marR="0" rtl="0" algn="l">
              <a:lnSpc>
                <a:spcPct val="100000"/>
              </a:lnSpc>
              <a:spcBef>
                <a:spcPts val="0"/>
              </a:spcBef>
              <a:spcAft>
                <a:spcPts val="0"/>
              </a:spcAft>
              <a:buClr>
                <a:srgbClr val="000000"/>
              </a:buClr>
              <a:buSzPts val="6400"/>
              <a:buFont typeface="Arial"/>
              <a:buNone/>
              <a:defRPr b="0" i="0" sz="6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225" name="Google Shape;225;p41"/>
          <p:cNvSpPr txBox="1"/>
          <p:nvPr>
            <p:ph idx="1" type="subTitle"/>
          </p:nvPr>
        </p:nvSpPr>
        <p:spPr>
          <a:xfrm>
            <a:off x="0" y="1802600"/>
            <a:ext cx="24377701" cy="972900"/>
          </a:xfrm>
          <a:prstGeom prst="rect">
            <a:avLst/>
          </a:prstGeom>
          <a:noFill/>
          <a:ln>
            <a:noFill/>
          </a:ln>
        </p:spPr>
        <p:txBody>
          <a:bodyPr anchorCtr="0" anchor="t" bIns="0" lIns="1219000" spcFirstLastPara="1" rIns="1219000" wrap="square" tIns="243750">
            <a:noAutofit/>
          </a:bodyPr>
          <a:lstStyle>
            <a:lvl1pPr lvl="0" marR="0" rtl="0" algn="l">
              <a:lnSpc>
                <a:spcPct val="100000"/>
              </a:lnSpc>
              <a:spcBef>
                <a:spcPts val="0"/>
              </a:spcBef>
              <a:spcAft>
                <a:spcPts val="0"/>
              </a:spcAft>
              <a:buClr>
                <a:srgbClr val="000000"/>
              </a:buClr>
              <a:buSzPts val="4800"/>
              <a:buFont typeface="Arial"/>
              <a:buNone/>
              <a:defRPr b="0" i="0" sz="4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cxnSp>
        <p:nvCxnSpPr>
          <p:cNvPr id="226" name="Google Shape;226;p41"/>
          <p:cNvCxnSpPr/>
          <p:nvPr/>
        </p:nvCxnSpPr>
        <p:spPr>
          <a:xfrm>
            <a:off x="731476" y="1706880"/>
            <a:ext cx="22915501" cy="27300"/>
          </a:xfrm>
          <a:prstGeom prst="straightConnector1">
            <a:avLst/>
          </a:prstGeom>
          <a:noFill/>
          <a:ln cap="flat" cmpd="sng" w="9525">
            <a:solidFill>
              <a:schemeClr val="dk2"/>
            </a:solidFill>
            <a:prstDash val="solid"/>
            <a:round/>
            <a:headEnd len="sm" w="sm" type="none"/>
            <a:tailEnd len="sm" w="sm" type="none"/>
          </a:ln>
        </p:spPr>
      </p:cxnSp>
      <p:sp>
        <p:nvSpPr>
          <p:cNvPr id="227" name="Google Shape;227;p41"/>
          <p:cNvSpPr txBox="1"/>
          <p:nvPr>
            <p:ph idx="12" type="sldNum"/>
          </p:nvPr>
        </p:nvSpPr>
        <p:spPr>
          <a:xfrm>
            <a:off x="22948089" y="13219200"/>
            <a:ext cx="698100" cy="281700"/>
          </a:xfrm>
          <a:prstGeom prst="rect">
            <a:avLst/>
          </a:prstGeom>
          <a:noFill/>
          <a:ln>
            <a:noFill/>
          </a:ln>
        </p:spPr>
        <p:txBody>
          <a:bodyPr anchorCtr="0" anchor="t" bIns="243750" lIns="0" spcFirstLastPara="1" rIns="0" wrap="square" tIns="0">
            <a:no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228" name="Google Shape;228;p41"/>
          <p:cNvCxnSpPr/>
          <p:nvPr/>
        </p:nvCxnSpPr>
        <p:spPr>
          <a:xfrm>
            <a:off x="731329" y="13083880"/>
            <a:ext cx="22915501" cy="27300"/>
          </a:xfrm>
          <a:prstGeom prst="straightConnector1">
            <a:avLst/>
          </a:prstGeom>
          <a:noFill/>
          <a:ln cap="flat" cmpd="sng" w="9525">
            <a:solidFill>
              <a:srgbClr val="A9B7C0"/>
            </a:solidFill>
            <a:prstDash val="solid"/>
            <a:round/>
            <a:headEnd len="sm" w="sm" type="none"/>
            <a:tailEnd len="sm" w="sm" type="none"/>
          </a:ln>
        </p:spPr>
      </p:cxnSp>
      <p:sp>
        <p:nvSpPr>
          <p:cNvPr id="229" name="Google Shape;229;p41"/>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grpSp>
        <p:nvGrpSpPr>
          <p:cNvPr id="230" name="Google Shape;230;p41"/>
          <p:cNvGrpSpPr/>
          <p:nvPr/>
        </p:nvGrpSpPr>
        <p:grpSpPr>
          <a:xfrm>
            <a:off x="1218895" y="3467313"/>
            <a:ext cx="2071187" cy="1656821"/>
            <a:chOff x="457200" y="1378813"/>
            <a:chExt cx="776889" cy="621300"/>
          </a:xfrm>
        </p:grpSpPr>
        <p:sp>
          <p:nvSpPr>
            <p:cNvPr id="231" name="Google Shape;231;p41"/>
            <p:cNvSpPr/>
            <p:nvPr/>
          </p:nvSpPr>
          <p:spPr>
            <a:xfrm>
              <a:off x="457200" y="1378813"/>
              <a:ext cx="695400" cy="621300"/>
            </a:xfrm>
            <a:prstGeom prst="roundRect">
              <a:avLst>
                <a:gd fmla="val 16667" name="adj"/>
              </a:avLst>
            </a:prstGeom>
            <a:solidFill>
              <a:srgbClr val="F7EF6A"/>
            </a:solidFill>
            <a:ln>
              <a:noFill/>
            </a:ln>
          </p:spPr>
          <p:txBody>
            <a:bodyPr anchorCtr="0" anchor="ctr" bIns="243750" lIns="243750" spcFirstLastPara="1" rIns="243750" wrap="square" tIns="243750">
              <a:noAutofit/>
            </a:bodyPr>
            <a:lstStyle/>
            <a:p>
              <a:pPr indent="0" lvl="0" marL="0" marR="0" rtl="0" algn="ctr">
                <a:lnSpc>
                  <a:spcPct val="100000"/>
                </a:lnSpc>
                <a:spcBef>
                  <a:spcPts val="0"/>
                </a:spcBef>
                <a:spcAft>
                  <a:spcPts val="0"/>
                </a:spcAft>
                <a:buClr>
                  <a:srgbClr val="000000"/>
                </a:buClr>
                <a:buSzPts val="8000"/>
                <a:buFont typeface="Arial"/>
                <a:buNone/>
              </a:pPr>
              <a:r>
                <a:rPr b="0" i="0" lang="en-US" sz="8000" u="none" cap="none" strike="noStrike">
                  <a:solidFill>
                    <a:srgbClr val="000000"/>
                  </a:solidFill>
                  <a:latin typeface="Roboto Thin"/>
                  <a:ea typeface="Roboto Thin"/>
                  <a:cs typeface="Roboto Thin"/>
                  <a:sym typeface="Roboto Thin"/>
                </a:rPr>
                <a:t>01</a:t>
              </a:r>
              <a:endParaRPr b="0" i="0" sz="8000" u="none" cap="none" strike="noStrike">
                <a:solidFill>
                  <a:srgbClr val="000000"/>
                </a:solidFill>
                <a:latin typeface="Roboto Thin"/>
                <a:ea typeface="Roboto Thin"/>
                <a:cs typeface="Roboto Thin"/>
                <a:sym typeface="Roboto Thin"/>
              </a:endParaRPr>
            </a:p>
          </p:txBody>
        </p:sp>
        <p:sp>
          <p:nvSpPr>
            <p:cNvPr id="232" name="Google Shape;232;p41"/>
            <p:cNvSpPr/>
            <p:nvPr/>
          </p:nvSpPr>
          <p:spPr>
            <a:xfrm rot="5400000">
              <a:off x="969614" y="1607625"/>
              <a:ext cx="340325" cy="188625"/>
            </a:xfrm>
            <a:prstGeom prst="flowChartExtract">
              <a:avLst/>
            </a:prstGeom>
            <a:solidFill>
              <a:srgbClr val="F7EF6A"/>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33" name="Google Shape;233;p41"/>
          <p:cNvGrpSpPr/>
          <p:nvPr/>
        </p:nvGrpSpPr>
        <p:grpSpPr>
          <a:xfrm>
            <a:off x="1218894" y="5333713"/>
            <a:ext cx="2071187" cy="1656821"/>
            <a:chOff x="457200" y="1378813"/>
            <a:chExt cx="776889" cy="621300"/>
          </a:xfrm>
        </p:grpSpPr>
        <p:sp>
          <p:nvSpPr>
            <p:cNvPr id="234" name="Google Shape;234;p41"/>
            <p:cNvSpPr/>
            <p:nvPr/>
          </p:nvSpPr>
          <p:spPr>
            <a:xfrm>
              <a:off x="457200" y="1378813"/>
              <a:ext cx="695400" cy="621300"/>
            </a:xfrm>
            <a:prstGeom prst="roundRect">
              <a:avLst>
                <a:gd fmla="val 16667" name="adj"/>
              </a:avLst>
            </a:prstGeom>
            <a:solidFill>
              <a:srgbClr val="AFCA54"/>
            </a:solidFill>
            <a:ln>
              <a:noFill/>
            </a:ln>
          </p:spPr>
          <p:txBody>
            <a:bodyPr anchorCtr="0" anchor="ctr" bIns="243750" lIns="243750" spcFirstLastPara="1" rIns="243750" wrap="square" tIns="243750">
              <a:noAutofit/>
            </a:bodyPr>
            <a:lstStyle/>
            <a:p>
              <a:pPr indent="0" lvl="0" marL="0" marR="0" rtl="0" algn="ctr">
                <a:lnSpc>
                  <a:spcPct val="100000"/>
                </a:lnSpc>
                <a:spcBef>
                  <a:spcPts val="0"/>
                </a:spcBef>
                <a:spcAft>
                  <a:spcPts val="0"/>
                </a:spcAft>
                <a:buClr>
                  <a:srgbClr val="000000"/>
                </a:buClr>
                <a:buSzPts val="8000"/>
                <a:buFont typeface="Arial"/>
                <a:buNone/>
              </a:pPr>
              <a:r>
                <a:rPr b="0" i="0" lang="en-US" sz="8000" u="none" cap="none" strike="noStrike">
                  <a:solidFill>
                    <a:srgbClr val="000000"/>
                  </a:solidFill>
                  <a:latin typeface="Roboto Thin"/>
                  <a:ea typeface="Roboto Thin"/>
                  <a:cs typeface="Roboto Thin"/>
                  <a:sym typeface="Roboto Thin"/>
                </a:rPr>
                <a:t>02</a:t>
              </a:r>
              <a:endParaRPr b="0" i="0" sz="8000" u="none" cap="none" strike="noStrike">
                <a:solidFill>
                  <a:srgbClr val="000000"/>
                </a:solidFill>
                <a:latin typeface="Roboto Thin"/>
                <a:ea typeface="Roboto Thin"/>
                <a:cs typeface="Roboto Thin"/>
                <a:sym typeface="Roboto Thin"/>
              </a:endParaRPr>
            </a:p>
          </p:txBody>
        </p:sp>
        <p:sp>
          <p:nvSpPr>
            <p:cNvPr id="235" name="Google Shape;235;p41"/>
            <p:cNvSpPr/>
            <p:nvPr/>
          </p:nvSpPr>
          <p:spPr>
            <a:xfrm rot="5400000">
              <a:off x="969614" y="1607625"/>
              <a:ext cx="340325" cy="188625"/>
            </a:xfrm>
            <a:prstGeom prst="flowChartExtract">
              <a:avLst/>
            </a:prstGeom>
            <a:solidFill>
              <a:srgbClr val="AFCA54"/>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36" name="Google Shape;236;p41"/>
          <p:cNvGrpSpPr/>
          <p:nvPr/>
        </p:nvGrpSpPr>
        <p:grpSpPr>
          <a:xfrm>
            <a:off x="1218894" y="7180979"/>
            <a:ext cx="2071187" cy="1656821"/>
            <a:chOff x="457200" y="1378813"/>
            <a:chExt cx="776889" cy="621300"/>
          </a:xfrm>
        </p:grpSpPr>
        <p:sp>
          <p:nvSpPr>
            <p:cNvPr id="237" name="Google Shape;237;p41"/>
            <p:cNvSpPr/>
            <p:nvPr/>
          </p:nvSpPr>
          <p:spPr>
            <a:xfrm>
              <a:off x="457200" y="1378813"/>
              <a:ext cx="695400" cy="621300"/>
            </a:xfrm>
            <a:prstGeom prst="roundRect">
              <a:avLst>
                <a:gd fmla="val 16667" name="adj"/>
              </a:avLst>
            </a:prstGeom>
            <a:solidFill>
              <a:srgbClr val="4FA786"/>
            </a:solidFill>
            <a:ln>
              <a:noFill/>
            </a:ln>
          </p:spPr>
          <p:txBody>
            <a:bodyPr anchorCtr="0" anchor="ctr" bIns="243750" lIns="243750" spcFirstLastPara="1" rIns="243750" wrap="square" tIns="243750">
              <a:noAutofit/>
            </a:bodyPr>
            <a:lstStyle/>
            <a:p>
              <a:pPr indent="0" lvl="0" marL="0" marR="0" rtl="0" algn="ctr">
                <a:lnSpc>
                  <a:spcPct val="100000"/>
                </a:lnSpc>
                <a:spcBef>
                  <a:spcPts val="0"/>
                </a:spcBef>
                <a:spcAft>
                  <a:spcPts val="0"/>
                </a:spcAft>
                <a:buClr>
                  <a:srgbClr val="000000"/>
                </a:buClr>
                <a:buSzPts val="8000"/>
                <a:buFont typeface="Arial"/>
                <a:buNone/>
              </a:pPr>
              <a:r>
                <a:rPr b="0" i="0" lang="en-US" sz="8000" u="none" cap="none" strike="noStrike">
                  <a:solidFill>
                    <a:srgbClr val="FFFFFF"/>
                  </a:solidFill>
                  <a:latin typeface="Roboto Thin"/>
                  <a:ea typeface="Roboto Thin"/>
                  <a:cs typeface="Roboto Thin"/>
                  <a:sym typeface="Roboto Thin"/>
                </a:rPr>
                <a:t>03</a:t>
              </a:r>
              <a:endParaRPr b="0" i="0" sz="8000" u="none" cap="none" strike="noStrike">
                <a:solidFill>
                  <a:srgbClr val="FFFFFF"/>
                </a:solidFill>
                <a:latin typeface="Roboto Thin"/>
                <a:ea typeface="Roboto Thin"/>
                <a:cs typeface="Roboto Thin"/>
                <a:sym typeface="Roboto Thin"/>
              </a:endParaRPr>
            </a:p>
          </p:txBody>
        </p:sp>
        <p:sp>
          <p:nvSpPr>
            <p:cNvPr id="238" name="Google Shape;238;p41"/>
            <p:cNvSpPr/>
            <p:nvPr/>
          </p:nvSpPr>
          <p:spPr>
            <a:xfrm rot="5400000">
              <a:off x="969614" y="1607625"/>
              <a:ext cx="340325" cy="188625"/>
            </a:xfrm>
            <a:prstGeom prst="flowChartExtract">
              <a:avLst/>
            </a:prstGeom>
            <a:solidFill>
              <a:srgbClr val="4FA786"/>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39" name="Google Shape;239;p41"/>
          <p:cNvGrpSpPr/>
          <p:nvPr/>
        </p:nvGrpSpPr>
        <p:grpSpPr>
          <a:xfrm>
            <a:off x="1218894" y="9040979"/>
            <a:ext cx="2071187" cy="1656821"/>
            <a:chOff x="457200" y="1378813"/>
            <a:chExt cx="776889" cy="621300"/>
          </a:xfrm>
        </p:grpSpPr>
        <p:sp>
          <p:nvSpPr>
            <p:cNvPr id="240" name="Google Shape;240;p41"/>
            <p:cNvSpPr/>
            <p:nvPr/>
          </p:nvSpPr>
          <p:spPr>
            <a:xfrm>
              <a:off x="457200" y="1378813"/>
              <a:ext cx="695400" cy="621300"/>
            </a:xfrm>
            <a:prstGeom prst="roundRect">
              <a:avLst>
                <a:gd fmla="val 16667" name="adj"/>
              </a:avLst>
            </a:prstGeom>
            <a:solidFill>
              <a:srgbClr val="1D7E74"/>
            </a:solidFill>
            <a:ln>
              <a:noFill/>
            </a:ln>
          </p:spPr>
          <p:txBody>
            <a:bodyPr anchorCtr="0" anchor="ctr" bIns="243750" lIns="243750" spcFirstLastPara="1" rIns="243750" wrap="square" tIns="243750">
              <a:noAutofit/>
            </a:bodyPr>
            <a:lstStyle/>
            <a:p>
              <a:pPr indent="0" lvl="0" marL="0" marR="0" rtl="0" algn="ctr">
                <a:lnSpc>
                  <a:spcPct val="100000"/>
                </a:lnSpc>
                <a:spcBef>
                  <a:spcPts val="0"/>
                </a:spcBef>
                <a:spcAft>
                  <a:spcPts val="0"/>
                </a:spcAft>
                <a:buClr>
                  <a:srgbClr val="000000"/>
                </a:buClr>
                <a:buSzPts val="8000"/>
                <a:buFont typeface="Arial"/>
                <a:buNone/>
              </a:pPr>
              <a:r>
                <a:rPr b="0" i="0" lang="en-US" sz="8000" u="none" cap="none" strike="noStrike">
                  <a:solidFill>
                    <a:srgbClr val="FFFFFF"/>
                  </a:solidFill>
                  <a:latin typeface="Roboto Thin"/>
                  <a:ea typeface="Roboto Thin"/>
                  <a:cs typeface="Roboto Thin"/>
                  <a:sym typeface="Roboto Thin"/>
                </a:rPr>
                <a:t>04</a:t>
              </a:r>
              <a:endParaRPr b="0" i="0" sz="8000" u="none" cap="none" strike="noStrike">
                <a:solidFill>
                  <a:srgbClr val="FFFFFF"/>
                </a:solidFill>
                <a:latin typeface="Roboto Thin"/>
                <a:ea typeface="Roboto Thin"/>
                <a:cs typeface="Roboto Thin"/>
                <a:sym typeface="Roboto Thin"/>
              </a:endParaRPr>
            </a:p>
          </p:txBody>
        </p:sp>
        <p:sp>
          <p:nvSpPr>
            <p:cNvPr id="241" name="Google Shape;241;p41"/>
            <p:cNvSpPr/>
            <p:nvPr/>
          </p:nvSpPr>
          <p:spPr>
            <a:xfrm rot="5400000">
              <a:off x="969614" y="1607625"/>
              <a:ext cx="340325" cy="188625"/>
            </a:xfrm>
            <a:prstGeom prst="flowChartExtract">
              <a:avLst/>
            </a:prstGeom>
            <a:solidFill>
              <a:srgbClr val="1D7E74"/>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42" name="Google Shape;242;p41"/>
          <p:cNvSpPr txBox="1"/>
          <p:nvPr>
            <p:ph idx="3" type="subTitle"/>
          </p:nvPr>
        </p:nvSpPr>
        <p:spPr>
          <a:xfrm>
            <a:off x="-200" y="3518467"/>
            <a:ext cx="24443101" cy="1618500"/>
          </a:xfrm>
          <a:prstGeom prst="rect">
            <a:avLst/>
          </a:prstGeom>
          <a:noFill/>
          <a:ln>
            <a:noFill/>
          </a:ln>
        </p:spPr>
        <p:txBody>
          <a:bodyPr anchorCtr="0" anchor="ctr" bIns="0" lIns="414455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243" name="Google Shape;243;p41"/>
          <p:cNvSpPr/>
          <p:nvPr/>
        </p:nvSpPr>
        <p:spPr>
          <a:xfrm>
            <a:off x="3605861" y="53400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 name="Google Shape;244;p41"/>
          <p:cNvSpPr/>
          <p:nvPr/>
        </p:nvSpPr>
        <p:spPr>
          <a:xfrm>
            <a:off x="3605861" y="7180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 name="Google Shape;245;p41"/>
          <p:cNvSpPr/>
          <p:nvPr/>
        </p:nvSpPr>
        <p:spPr>
          <a:xfrm>
            <a:off x="3605861" y="90282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 name="Google Shape;246;p41"/>
          <p:cNvSpPr txBox="1"/>
          <p:nvPr>
            <p:ph idx="4" type="subTitle"/>
          </p:nvPr>
        </p:nvSpPr>
        <p:spPr>
          <a:xfrm>
            <a:off x="-32458" y="5346533"/>
            <a:ext cx="24443101" cy="1618500"/>
          </a:xfrm>
          <a:prstGeom prst="rect">
            <a:avLst/>
          </a:prstGeom>
          <a:noFill/>
          <a:ln>
            <a:noFill/>
          </a:ln>
        </p:spPr>
        <p:txBody>
          <a:bodyPr anchorCtr="0" anchor="ctr" bIns="0" lIns="414455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247" name="Google Shape;247;p41"/>
          <p:cNvSpPr txBox="1"/>
          <p:nvPr>
            <p:ph idx="5" type="subTitle"/>
          </p:nvPr>
        </p:nvSpPr>
        <p:spPr>
          <a:xfrm>
            <a:off x="0" y="7187367"/>
            <a:ext cx="24443101" cy="1618500"/>
          </a:xfrm>
          <a:prstGeom prst="rect">
            <a:avLst/>
          </a:prstGeom>
          <a:noFill/>
          <a:ln>
            <a:noFill/>
          </a:ln>
        </p:spPr>
        <p:txBody>
          <a:bodyPr anchorCtr="0" anchor="ctr" bIns="0" lIns="414455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248" name="Google Shape;248;p41"/>
          <p:cNvSpPr txBox="1"/>
          <p:nvPr>
            <p:ph idx="6" type="subTitle"/>
          </p:nvPr>
        </p:nvSpPr>
        <p:spPr>
          <a:xfrm>
            <a:off x="-32791" y="9028167"/>
            <a:ext cx="24443101" cy="1618500"/>
          </a:xfrm>
          <a:prstGeom prst="rect">
            <a:avLst/>
          </a:prstGeom>
          <a:noFill/>
          <a:ln>
            <a:noFill/>
          </a:ln>
        </p:spPr>
        <p:txBody>
          <a:bodyPr anchorCtr="0" anchor="ctr" bIns="0" lIns="414455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grpSp>
        <p:nvGrpSpPr>
          <p:cNvPr id="249" name="Google Shape;249;p41"/>
          <p:cNvGrpSpPr/>
          <p:nvPr/>
        </p:nvGrpSpPr>
        <p:grpSpPr>
          <a:xfrm>
            <a:off x="1251686" y="10888246"/>
            <a:ext cx="2071187" cy="1656821"/>
            <a:chOff x="457200" y="1378813"/>
            <a:chExt cx="776889" cy="621300"/>
          </a:xfrm>
        </p:grpSpPr>
        <p:sp>
          <p:nvSpPr>
            <p:cNvPr id="250" name="Google Shape;250;p41"/>
            <p:cNvSpPr/>
            <p:nvPr/>
          </p:nvSpPr>
          <p:spPr>
            <a:xfrm>
              <a:off x="457200" y="1378813"/>
              <a:ext cx="695400" cy="621300"/>
            </a:xfrm>
            <a:prstGeom prst="roundRect">
              <a:avLst>
                <a:gd fmla="val 16667" name="adj"/>
              </a:avLst>
            </a:prstGeom>
            <a:solidFill>
              <a:srgbClr val="134F5C"/>
            </a:solidFill>
            <a:ln>
              <a:noFill/>
            </a:ln>
          </p:spPr>
          <p:txBody>
            <a:bodyPr anchorCtr="0" anchor="ctr" bIns="243750" lIns="243750" spcFirstLastPara="1" rIns="243750" wrap="square" tIns="243750">
              <a:noAutofit/>
            </a:bodyPr>
            <a:lstStyle/>
            <a:p>
              <a:pPr indent="0" lvl="0" marL="0" marR="0" rtl="0" algn="ctr">
                <a:lnSpc>
                  <a:spcPct val="100000"/>
                </a:lnSpc>
                <a:spcBef>
                  <a:spcPts val="0"/>
                </a:spcBef>
                <a:spcAft>
                  <a:spcPts val="0"/>
                </a:spcAft>
                <a:buClr>
                  <a:srgbClr val="000000"/>
                </a:buClr>
                <a:buSzPts val="8000"/>
                <a:buFont typeface="Arial"/>
                <a:buNone/>
              </a:pPr>
              <a:r>
                <a:rPr b="0" i="0" lang="en-US" sz="8000" u="none" cap="none" strike="noStrike">
                  <a:solidFill>
                    <a:srgbClr val="FFFFFF"/>
                  </a:solidFill>
                  <a:latin typeface="Roboto Thin"/>
                  <a:ea typeface="Roboto Thin"/>
                  <a:cs typeface="Roboto Thin"/>
                  <a:sym typeface="Roboto Thin"/>
                </a:rPr>
                <a:t>05</a:t>
              </a:r>
              <a:endParaRPr b="0" i="0" sz="8000" u="none" cap="none" strike="noStrike">
                <a:solidFill>
                  <a:srgbClr val="FFFFFF"/>
                </a:solidFill>
                <a:latin typeface="Roboto Thin"/>
                <a:ea typeface="Roboto Thin"/>
                <a:cs typeface="Roboto Thin"/>
                <a:sym typeface="Roboto Thin"/>
              </a:endParaRPr>
            </a:p>
          </p:txBody>
        </p:sp>
        <p:sp>
          <p:nvSpPr>
            <p:cNvPr id="251" name="Google Shape;251;p41"/>
            <p:cNvSpPr/>
            <p:nvPr/>
          </p:nvSpPr>
          <p:spPr>
            <a:xfrm rot="5400000">
              <a:off x="969614" y="1607625"/>
              <a:ext cx="340325" cy="188625"/>
            </a:xfrm>
            <a:prstGeom prst="flowChartExtract">
              <a:avLst/>
            </a:prstGeom>
            <a:solidFill>
              <a:srgbClr val="134F5C"/>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52" name="Google Shape;252;p41"/>
          <p:cNvSpPr/>
          <p:nvPr/>
        </p:nvSpPr>
        <p:spPr>
          <a:xfrm>
            <a:off x="3638652" y="108754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 name="Google Shape;253;p41"/>
          <p:cNvSpPr txBox="1"/>
          <p:nvPr>
            <p:ph idx="7" type="subTitle"/>
          </p:nvPr>
        </p:nvSpPr>
        <p:spPr>
          <a:xfrm>
            <a:off x="0" y="10875467"/>
            <a:ext cx="24443101" cy="1618500"/>
          </a:xfrm>
          <a:prstGeom prst="rect">
            <a:avLst/>
          </a:prstGeom>
          <a:noFill/>
          <a:ln>
            <a:noFill/>
          </a:ln>
        </p:spPr>
        <p:txBody>
          <a:bodyPr anchorCtr="0" anchor="ctr" bIns="0" lIns="414455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1. Numbered 1–6 (Gray)">
  <p:cSld name="CUSTOM_2_7_1_3_1_1">
    <p:spTree>
      <p:nvGrpSpPr>
        <p:cNvPr id="254" name="Shape 254"/>
        <p:cNvGrpSpPr/>
        <p:nvPr/>
      </p:nvGrpSpPr>
      <p:grpSpPr>
        <a:xfrm>
          <a:off x="0" y="0"/>
          <a:ext cx="0" cy="0"/>
          <a:chOff x="0" y="0"/>
          <a:chExt cx="0" cy="0"/>
        </a:xfrm>
      </p:grpSpPr>
      <p:sp>
        <p:nvSpPr>
          <p:cNvPr id="255" name="Google Shape;255;p42"/>
          <p:cNvSpPr/>
          <p:nvPr/>
        </p:nvSpPr>
        <p:spPr>
          <a:xfrm>
            <a:off x="3605861" y="33008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 name="Google Shape;256;p42"/>
          <p:cNvSpPr txBox="1"/>
          <p:nvPr>
            <p:ph type="title"/>
          </p:nvPr>
        </p:nvSpPr>
        <p:spPr>
          <a:xfrm>
            <a:off x="-32791" y="0"/>
            <a:ext cx="24443101" cy="1423200"/>
          </a:xfrm>
          <a:prstGeom prst="rect">
            <a:avLst/>
          </a:prstGeom>
          <a:noFill/>
          <a:ln>
            <a:noFill/>
          </a:ln>
        </p:spPr>
        <p:txBody>
          <a:bodyPr anchorCtr="0" anchor="t" bIns="243750" lIns="1219000" spcFirstLastPara="1" rIns="731350" wrap="square" tIns="487575">
            <a:noAutofit/>
          </a:bodyPr>
          <a:lstStyle>
            <a:lvl1pPr lvl="0" marR="0" rtl="0" algn="l">
              <a:lnSpc>
                <a:spcPct val="100000"/>
              </a:lnSpc>
              <a:spcBef>
                <a:spcPts val="0"/>
              </a:spcBef>
              <a:spcAft>
                <a:spcPts val="0"/>
              </a:spcAft>
              <a:buClr>
                <a:srgbClr val="000000"/>
              </a:buClr>
              <a:buSzPts val="6400"/>
              <a:buFont typeface="Arial"/>
              <a:buNone/>
              <a:defRPr b="0" i="0" sz="6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257" name="Google Shape;257;p42"/>
          <p:cNvSpPr txBox="1"/>
          <p:nvPr>
            <p:ph idx="1" type="subTitle"/>
          </p:nvPr>
        </p:nvSpPr>
        <p:spPr>
          <a:xfrm>
            <a:off x="0" y="1802600"/>
            <a:ext cx="24377701" cy="972900"/>
          </a:xfrm>
          <a:prstGeom prst="rect">
            <a:avLst/>
          </a:prstGeom>
          <a:noFill/>
          <a:ln>
            <a:noFill/>
          </a:ln>
        </p:spPr>
        <p:txBody>
          <a:bodyPr anchorCtr="0" anchor="t" bIns="0" lIns="1219000" spcFirstLastPara="1" rIns="1219000" wrap="square" tIns="243750">
            <a:noAutofit/>
          </a:bodyPr>
          <a:lstStyle>
            <a:lvl1pPr lvl="0" marR="0" rtl="0" algn="l">
              <a:lnSpc>
                <a:spcPct val="100000"/>
              </a:lnSpc>
              <a:spcBef>
                <a:spcPts val="0"/>
              </a:spcBef>
              <a:spcAft>
                <a:spcPts val="0"/>
              </a:spcAft>
              <a:buClr>
                <a:srgbClr val="000000"/>
              </a:buClr>
              <a:buSzPts val="4800"/>
              <a:buFont typeface="Arial"/>
              <a:buNone/>
              <a:defRPr b="0" i="0" sz="4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cxnSp>
        <p:nvCxnSpPr>
          <p:cNvPr id="258" name="Google Shape;258;p42"/>
          <p:cNvCxnSpPr/>
          <p:nvPr/>
        </p:nvCxnSpPr>
        <p:spPr>
          <a:xfrm>
            <a:off x="731476" y="1706880"/>
            <a:ext cx="22915501" cy="27300"/>
          </a:xfrm>
          <a:prstGeom prst="straightConnector1">
            <a:avLst/>
          </a:prstGeom>
          <a:noFill/>
          <a:ln cap="flat" cmpd="sng" w="9525">
            <a:solidFill>
              <a:schemeClr val="dk2"/>
            </a:solidFill>
            <a:prstDash val="solid"/>
            <a:round/>
            <a:headEnd len="sm" w="sm" type="none"/>
            <a:tailEnd len="sm" w="sm" type="none"/>
          </a:ln>
        </p:spPr>
      </p:cxnSp>
      <p:sp>
        <p:nvSpPr>
          <p:cNvPr id="259" name="Google Shape;259;p42"/>
          <p:cNvSpPr txBox="1"/>
          <p:nvPr>
            <p:ph idx="12" type="sldNum"/>
          </p:nvPr>
        </p:nvSpPr>
        <p:spPr>
          <a:xfrm>
            <a:off x="22948089" y="13219200"/>
            <a:ext cx="698100" cy="281700"/>
          </a:xfrm>
          <a:prstGeom prst="rect">
            <a:avLst/>
          </a:prstGeom>
          <a:noFill/>
          <a:ln>
            <a:noFill/>
          </a:ln>
        </p:spPr>
        <p:txBody>
          <a:bodyPr anchorCtr="0" anchor="t" bIns="243750" lIns="0" spcFirstLastPara="1" rIns="0" wrap="square" tIns="0">
            <a:no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260" name="Google Shape;260;p42"/>
          <p:cNvCxnSpPr/>
          <p:nvPr/>
        </p:nvCxnSpPr>
        <p:spPr>
          <a:xfrm>
            <a:off x="731329" y="13083880"/>
            <a:ext cx="22915501" cy="27300"/>
          </a:xfrm>
          <a:prstGeom prst="straightConnector1">
            <a:avLst/>
          </a:prstGeom>
          <a:noFill/>
          <a:ln cap="flat" cmpd="sng" w="9525">
            <a:solidFill>
              <a:srgbClr val="A9B7C0"/>
            </a:solidFill>
            <a:prstDash val="solid"/>
            <a:round/>
            <a:headEnd len="sm" w="sm" type="none"/>
            <a:tailEnd len="sm" w="sm" type="none"/>
          </a:ln>
        </p:spPr>
      </p:cxnSp>
      <p:sp>
        <p:nvSpPr>
          <p:cNvPr id="261" name="Google Shape;261;p42"/>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grpSp>
        <p:nvGrpSpPr>
          <p:cNvPr id="262" name="Google Shape;262;p42"/>
          <p:cNvGrpSpPr/>
          <p:nvPr/>
        </p:nvGrpSpPr>
        <p:grpSpPr>
          <a:xfrm>
            <a:off x="1218895" y="3300915"/>
            <a:ext cx="2071215" cy="1296816"/>
            <a:chOff x="457200" y="1466425"/>
            <a:chExt cx="776900" cy="486300"/>
          </a:xfrm>
        </p:grpSpPr>
        <p:sp>
          <p:nvSpPr>
            <p:cNvPr id="263" name="Google Shape;263;p42"/>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marR="0" rtl="0" algn="ctr">
                <a:lnSpc>
                  <a:spcPct val="100000"/>
                </a:lnSpc>
                <a:spcBef>
                  <a:spcPts val="0"/>
                </a:spcBef>
                <a:spcAft>
                  <a:spcPts val="0"/>
                </a:spcAft>
                <a:buClr>
                  <a:srgbClr val="000000"/>
                </a:buClr>
                <a:buSzPts val="8000"/>
                <a:buFont typeface="Arial"/>
                <a:buNone/>
              </a:pPr>
              <a:r>
                <a:rPr b="0" i="0" lang="en-US" sz="8000" u="none" cap="none" strike="noStrike">
                  <a:solidFill>
                    <a:srgbClr val="FFFFFF"/>
                  </a:solidFill>
                  <a:latin typeface="Roboto Thin"/>
                  <a:ea typeface="Roboto Thin"/>
                  <a:cs typeface="Roboto Thin"/>
                  <a:sym typeface="Roboto Thin"/>
                </a:rPr>
                <a:t>01</a:t>
              </a:r>
              <a:endParaRPr b="0" i="0" sz="8000" u="none" cap="none" strike="noStrike">
                <a:solidFill>
                  <a:srgbClr val="FFFFFF"/>
                </a:solidFill>
                <a:latin typeface="Roboto Thin"/>
                <a:ea typeface="Roboto Thin"/>
                <a:cs typeface="Roboto Thin"/>
                <a:sym typeface="Roboto Thin"/>
              </a:endParaRPr>
            </a:p>
          </p:txBody>
        </p:sp>
        <p:sp>
          <p:nvSpPr>
            <p:cNvPr id="264" name="Google Shape;264;p42"/>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65" name="Google Shape;265;p42"/>
          <p:cNvSpPr txBox="1"/>
          <p:nvPr>
            <p:ph idx="3" type="subTitle"/>
          </p:nvPr>
        </p:nvSpPr>
        <p:spPr>
          <a:xfrm>
            <a:off x="-32392" y="3399067"/>
            <a:ext cx="24443101" cy="1190400"/>
          </a:xfrm>
          <a:prstGeom prst="rect">
            <a:avLst/>
          </a:prstGeom>
          <a:noFill/>
          <a:ln>
            <a:noFill/>
          </a:ln>
        </p:spPr>
        <p:txBody>
          <a:bodyPr anchorCtr="0" anchor="ctr" bIns="0" lIns="414455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266" name="Google Shape;266;p42"/>
          <p:cNvSpPr/>
          <p:nvPr/>
        </p:nvSpPr>
        <p:spPr>
          <a:xfrm>
            <a:off x="3605861" y="48770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67" name="Google Shape;267;p42"/>
          <p:cNvGrpSpPr/>
          <p:nvPr/>
        </p:nvGrpSpPr>
        <p:grpSpPr>
          <a:xfrm>
            <a:off x="1218895" y="4877115"/>
            <a:ext cx="2071215" cy="1296816"/>
            <a:chOff x="457200" y="1466425"/>
            <a:chExt cx="776900" cy="486300"/>
          </a:xfrm>
        </p:grpSpPr>
        <p:sp>
          <p:nvSpPr>
            <p:cNvPr id="268" name="Google Shape;268;p42"/>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marR="0" rtl="0" algn="ctr">
                <a:lnSpc>
                  <a:spcPct val="100000"/>
                </a:lnSpc>
                <a:spcBef>
                  <a:spcPts val="0"/>
                </a:spcBef>
                <a:spcAft>
                  <a:spcPts val="0"/>
                </a:spcAft>
                <a:buClr>
                  <a:srgbClr val="000000"/>
                </a:buClr>
                <a:buSzPts val="8000"/>
                <a:buFont typeface="Arial"/>
                <a:buNone/>
              </a:pPr>
              <a:r>
                <a:rPr b="0" i="0" lang="en-US" sz="8000" u="none" cap="none" strike="noStrike">
                  <a:solidFill>
                    <a:srgbClr val="FFFFFF"/>
                  </a:solidFill>
                  <a:latin typeface="Roboto Thin"/>
                  <a:ea typeface="Roboto Thin"/>
                  <a:cs typeface="Roboto Thin"/>
                  <a:sym typeface="Roboto Thin"/>
                </a:rPr>
                <a:t>02</a:t>
              </a:r>
              <a:endParaRPr b="0" i="0" sz="8000" u="none" cap="none" strike="noStrike">
                <a:solidFill>
                  <a:srgbClr val="FFFFFF"/>
                </a:solidFill>
                <a:latin typeface="Roboto Thin"/>
                <a:ea typeface="Roboto Thin"/>
                <a:cs typeface="Roboto Thin"/>
                <a:sym typeface="Roboto Thin"/>
              </a:endParaRPr>
            </a:p>
          </p:txBody>
        </p:sp>
        <p:sp>
          <p:nvSpPr>
            <p:cNvPr id="269" name="Google Shape;269;p42"/>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70" name="Google Shape;270;p42"/>
          <p:cNvSpPr/>
          <p:nvPr/>
        </p:nvSpPr>
        <p:spPr>
          <a:xfrm>
            <a:off x="3605861" y="64532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71" name="Google Shape;271;p42"/>
          <p:cNvGrpSpPr/>
          <p:nvPr/>
        </p:nvGrpSpPr>
        <p:grpSpPr>
          <a:xfrm>
            <a:off x="1218895" y="6453315"/>
            <a:ext cx="2071215" cy="1296816"/>
            <a:chOff x="457200" y="1466425"/>
            <a:chExt cx="776900" cy="486300"/>
          </a:xfrm>
        </p:grpSpPr>
        <p:sp>
          <p:nvSpPr>
            <p:cNvPr id="272" name="Google Shape;272;p42"/>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marR="0" rtl="0" algn="ctr">
                <a:lnSpc>
                  <a:spcPct val="100000"/>
                </a:lnSpc>
                <a:spcBef>
                  <a:spcPts val="0"/>
                </a:spcBef>
                <a:spcAft>
                  <a:spcPts val="0"/>
                </a:spcAft>
                <a:buClr>
                  <a:srgbClr val="000000"/>
                </a:buClr>
                <a:buSzPts val="8000"/>
                <a:buFont typeface="Arial"/>
                <a:buNone/>
              </a:pPr>
              <a:r>
                <a:rPr b="0" i="0" lang="en-US" sz="8000" u="none" cap="none" strike="noStrike">
                  <a:solidFill>
                    <a:srgbClr val="FFFFFF"/>
                  </a:solidFill>
                  <a:latin typeface="Roboto Thin"/>
                  <a:ea typeface="Roboto Thin"/>
                  <a:cs typeface="Roboto Thin"/>
                  <a:sym typeface="Roboto Thin"/>
                </a:rPr>
                <a:t>03</a:t>
              </a:r>
              <a:endParaRPr b="0" i="0" sz="8000" u="none" cap="none" strike="noStrike">
                <a:solidFill>
                  <a:srgbClr val="FFFFFF"/>
                </a:solidFill>
                <a:latin typeface="Roboto Thin"/>
                <a:ea typeface="Roboto Thin"/>
                <a:cs typeface="Roboto Thin"/>
                <a:sym typeface="Roboto Thin"/>
              </a:endParaRPr>
            </a:p>
          </p:txBody>
        </p:sp>
        <p:sp>
          <p:nvSpPr>
            <p:cNvPr id="273" name="Google Shape;273;p42"/>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74" name="Google Shape;274;p42"/>
          <p:cNvSpPr/>
          <p:nvPr/>
        </p:nvSpPr>
        <p:spPr>
          <a:xfrm>
            <a:off x="3605861" y="80294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75" name="Google Shape;275;p42"/>
          <p:cNvGrpSpPr/>
          <p:nvPr/>
        </p:nvGrpSpPr>
        <p:grpSpPr>
          <a:xfrm>
            <a:off x="1218895" y="8029515"/>
            <a:ext cx="2071215" cy="1296816"/>
            <a:chOff x="457200" y="1466425"/>
            <a:chExt cx="776900" cy="486300"/>
          </a:xfrm>
        </p:grpSpPr>
        <p:sp>
          <p:nvSpPr>
            <p:cNvPr id="276" name="Google Shape;276;p42"/>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marR="0" rtl="0" algn="ctr">
                <a:lnSpc>
                  <a:spcPct val="100000"/>
                </a:lnSpc>
                <a:spcBef>
                  <a:spcPts val="0"/>
                </a:spcBef>
                <a:spcAft>
                  <a:spcPts val="0"/>
                </a:spcAft>
                <a:buClr>
                  <a:srgbClr val="000000"/>
                </a:buClr>
                <a:buSzPts val="8000"/>
                <a:buFont typeface="Arial"/>
                <a:buNone/>
              </a:pPr>
              <a:r>
                <a:rPr b="0" i="0" lang="en-US" sz="8000" u="none" cap="none" strike="noStrike">
                  <a:solidFill>
                    <a:srgbClr val="FFFFFF"/>
                  </a:solidFill>
                  <a:latin typeface="Roboto Thin"/>
                  <a:ea typeface="Roboto Thin"/>
                  <a:cs typeface="Roboto Thin"/>
                  <a:sym typeface="Roboto Thin"/>
                </a:rPr>
                <a:t>04</a:t>
              </a:r>
              <a:endParaRPr b="0" i="0" sz="8000" u="none" cap="none" strike="noStrike">
                <a:solidFill>
                  <a:srgbClr val="FFFFFF"/>
                </a:solidFill>
                <a:latin typeface="Roboto Thin"/>
                <a:ea typeface="Roboto Thin"/>
                <a:cs typeface="Roboto Thin"/>
                <a:sym typeface="Roboto Thin"/>
              </a:endParaRPr>
            </a:p>
          </p:txBody>
        </p:sp>
        <p:sp>
          <p:nvSpPr>
            <p:cNvPr id="277" name="Google Shape;277;p42"/>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78" name="Google Shape;278;p42"/>
          <p:cNvSpPr/>
          <p:nvPr/>
        </p:nvSpPr>
        <p:spPr>
          <a:xfrm>
            <a:off x="3605861" y="9605700"/>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79" name="Google Shape;279;p42"/>
          <p:cNvGrpSpPr/>
          <p:nvPr/>
        </p:nvGrpSpPr>
        <p:grpSpPr>
          <a:xfrm>
            <a:off x="1218895" y="9605749"/>
            <a:ext cx="2071215" cy="1296816"/>
            <a:chOff x="457200" y="1466425"/>
            <a:chExt cx="776900" cy="486300"/>
          </a:xfrm>
        </p:grpSpPr>
        <p:sp>
          <p:nvSpPr>
            <p:cNvPr id="280" name="Google Shape;280;p42"/>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marR="0" rtl="0" algn="ctr">
                <a:lnSpc>
                  <a:spcPct val="100000"/>
                </a:lnSpc>
                <a:spcBef>
                  <a:spcPts val="0"/>
                </a:spcBef>
                <a:spcAft>
                  <a:spcPts val="0"/>
                </a:spcAft>
                <a:buClr>
                  <a:srgbClr val="000000"/>
                </a:buClr>
                <a:buSzPts val="8000"/>
                <a:buFont typeface="Arial"/>
                <a:buNone/>
              </a:pPr>
              <a:r>
                <a:rPr b="0" i="0" lang="en-US" sz="8000" u="none" cap="none" strike="noStrike">
                  <a:solidFill>
                    <a:srgbClr val="FFFFFF"/>
                  </a:solidFill>
                  <a:latin typeface="Roboto Thin"/>
                  <a:ea typeface="Roboto Thin"/>
                  <a:cs typeface="Roboto Thin"/>
                  <a:sym typeface="Roboto Thin"/>
                </a:rPr>
                <a:t>05</a:t>
              </a:r>
              <a:endParaRPr b="0" i="0" sz="8000" u="none" cap="none" strike="noStrike">
                <a:solidFill>
                  <a:srgbClr val="FFFFFF"/>
                </a:solidFill>
                <a:latin typeface="Roboto Thin"/>
                <a:ea typeface="Roboto Thin"/>
                <a:cs typeface="Roboto Thin"/>
                <a:sym typeface="Roboto Thin"/>
              </a:endParaRPr>
            </a:p>
          </p:txBody>
        </p:sp>
        <p:sp>
          <p:nvSpPr>
            <p:cNvPr id="281" name="Google Shape;281;p42"/>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82" name="Google Shape;282;p42"/>
          <p:cNvSpPr/>
          <p:nvPr/>
        </p:nvSpPr>
        <p:spPr>
          <a:xfrm>
            <a:off x="3605861" y="11182033"/>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83" name="Google Shape;283;p42"/>
          <p:cNvGrpSpPr/>
          <p:nvPr/>
        </p:nvGrpSpPr>
        <p:grpSpPr>
          <a:xfrm>
            <a:off x="1218895" y="11182082"/>
            <a:ext cx="2071215" cy="1296816"/>
            <a:chOff x="457200" y="1466425"/>
            <a:chExt cx="776900" cy="486300"/>
          </a:xfrm>
        </p:grpSpPr>
        <p:sp>
          <p:nvSpPr>
            <p:cNvPr id="284" name="Google Shape;284;p42"/>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marR="0" rtl="0" algn="ctr">
                <a:lnSpc>
                  <a:spcPct val="100000"/>
                </a:lnSpc>
                <a:spcBef>
                  <a:spcPts val="0"/>
                </a:spcBef>
                <a:spcAft>
                  <a:spcPts val="0"/>
                </a:spcAft>
                <a:buClr>
                  <a:srgbClr val="000000"/>
                </a:buClr>
                <a:buSzPts val="8000"/>
                <a:buFont typeface="Arial"/>
                <a:buNone/>
              </a:pPr>
              <a:r>
                <a:rPr b="0" i="0" lang="en-US" sz="8000" u="none" cap="none" strike="noStrike">
                  <a:solidFill>
                    <a:srgbClr val="FFFFFF"/>
                  </a:solidFill>
                  <a:latin typeface="Roboto Thin"/>
                  <a:ea typeface="Roboto Thin"/>
                  <a:cs typeface="Roboto Thin"/>
                  <a:sym typeface="Roboto Thin"/>
                </a:rPr>
                <a:t>06</a:t>
              </a:r>
              <a:endParaRPr b="0" i="0" sz="8000" u="none" cap="none" strike="noStrike">
                <a:solidFill>
                  <a:srgbClr val="FFFFFF"/>
                </a:solidFill>
                <a:latin typeface="Roboto Thin"/>
                <a:ea typeface="Roboto Thin"/>
                <a:cs typeface="Roboto Thin"/>
                <a:sym typeface="Roboto Thin"/>
              </a:endParaRPr>
            </a:p>
          </p:txBody>
        </p:sp>
        <p:sp>
          <p:nvSpPr>
            <p:cNvPr id="285" name="Google Shape;285;p42"/>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86" name="Google Shape;286;p42"/>
          <p:cNvSpPr txBox="1"/>
          <p:nvPr>
            <p:ph idx="4" type="subTitle"/>
          </p:nvPr>
        </p:nvSpPr>
        <p:spPr>
          <a:xfrm>
            <a:off x="-32192" y="4930267"/>
            <a:ext cx="24443101" cy="1190400"/>
          </a:xfrm>
          <a:prstGeom prst="rect">
            <a:avLst/>
          </a:prstGeom>
          <a:noFill/>
          <a:ln>
            <a:noFill/>
          </a:ln>
        </p:spPr>
        <p:txBody>
          <a:bodyPr anchorCtr="0" anchor="ctr" bIns="0" lIns="414455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287" name="Google Shape;287;p42"/>
          <p:cNvSpPr txBox="1"/>
          <p:nvPr>
            <p:ph idx="5" type="subTitle"/>
          </p:nvPr>
        </p:nvSpPr>
        <p:spPr>
          <a:xfrm>
            <a:off x="-32192" y="6506467"/>
            <a:ext cx="24443101" cy="1190400"/>
          </a:xfrm>
          <a:prstGeom prst="rect">
            <a:avLst/>
          </a:prstGeom>
          <a:noFill/>
          <a:ln>
            <a:noFill/>
          </a:ln>
        </p:spPr>
        <p:txBody>
          <a:bodyPr anchorCtr="0" anchor="ctr" bIns="0" lIns="414455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288" name="Google Shape;288;p42"/>
          <p:cNvSpPr txBox="1"/>
          <p:nvPr>
            <p:ph idx="6" type="subTitle"/>
          </p:nvPr>
        </p:nvSpPr>
        <p:spPr>
          <a:xfrm>
            <a:off x="-32392" y="8082733"/>
            <a:ext cx="24443101" cy="1190400"/>
          </a:xfrm>
          <a:prstGeom prst="rect">
            <a:avLst/>
          </a:prstGeom>
          <a:noFill/>
          <a:ln>
            <a:noFill/>
          </a:ln>
        </p:spPr>
        <p:txBody>
          <a:bodyPr anchorCtr="0" anchor="ctr" bIns="0" lIns="414455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289" name="Google Shape;289;p42"/>
          <p:cNvSpPr txBox="1"/>
          <p:nvPr>
            <p:ph idx="7" type="subTitle"/>
          </p:nvPr>
        </p:nvSpPr>
        <p:spPr>
          <a:xfrm>
            <a:off x="33258" y="9658900"/>
            <a:ext cx="24377701" cy="1190400"/>
          </a:xfrm>
          <a:prstGeom prst="rect">
            <a:avLst/>
          </a:prstGeom>
          <a:noFill/>
          <a:ln>
            <a:noFill/>
          </a:ln>
        </p:spPr>
        <p:txBody>
          <a:bodyPr anchorCtr="0" anchor="ctr" bIns="0" lIns="414455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290" name="Google Shape;290;p42"/>
          <p:cNvSpPr txBox="1"/>
          <p:nvPr>
            <p:ph idx="8" type="subTitle"/>
          </p:nvPr>
        </p:nvSpPr>
        <p:spPr>
          <a:xfrm>
            <a:off x="33258" y="11296333"/>
            <a:ext cx="24377701" cy="1190400"/>
          </a:xfrm>
          <a:prstGeom prst="rect">
            <a:avLst/>
          </a:prstGeom>
          <a:noFill/>
          <a:ln>
            <a:noFill/>
          </a:ln>
        </p:spPr>
        <p:txBody>
          <a:bodyPr anchorCtr="0" anchor="ctr" bIns="0" lIns="414455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 Numbered 1–6 (Blue)">
  <p:cSld name="CUSTOM_2_7_1_3_1_1_2">
    <p:spTree>
      <p:nvGrpSpPr>
        <p:cNvPr id="291" name="Shape 291"/>
        <p:cNvGrpSpPr/>
        <p:nvPr/>
      </p:nvGrpSpPr>
      <p:grpSpPr>
        <a:xfrm>
          <a:off x="0" y="0"/>
          <a:ext cx="0" cy="0"/>
          <a:chOff x="0" y="0"/>
          <a:chExt cx="0" cy="0"/>
        </a:xfrm>
      </p:grpSpPr>
      <p:sp>
        <p:nvSpPr>
          <p:cNvPr id="292" name="Google Shape;292;p43"/>
          <p:cNvSpPr/>
          <p:nvPr/>
        </p:nvSpPr>
        <p:spPr>
          <a:xfrm>
            <a:off x="3605861" y="33008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 name="Google Shape;293;p43"/>
          <p:cNvSpPr txBox="1"/>
          <p:nvPr>
            <p:ph type="title"/>
          </p:nvPr>
        </p:nvSpPr>
        <p:spPr>
          <a:xfrm>
            <a:off x="-32791" y="0"/>
            <a:ext cx="24443101" cy="1423200"/>
          </a:xfrm>
          <a:prstGeom prst="rect">
            <a:avLst/>
          </a:prstGeom>
          <a:noFill/>
          <a:ln>
            <a:noFill/>
          </a:ln>
        </p:spPr>
        <p:txBody>
          <a:bodyPr anchorCtr="0" anchor="t" bIns="243750" lIns="1219000" spcFirstLastPara="1" rIns="731350" wrap="square" tIns="487575">
            <a:noAutofit/>
          </a:bodyPr>
          <a:lstStyle>
            <a:lvl1pPr lvl="0" marR="0" rtl="0" algn="l">
              <a:lnSpc>
                <a:spcPct val="100000"/>
              </a:lnSpc>
              <a:spcBef>
                <a:spcPts val="0"/>
              </a:spcBef>
              <a:spcAft>
                <a:spcPts val="0"/>
              </a:spcAft>
              <a:buClr>
                <a:srgbClr val="000000"/>
              </a:buClr>
              <a:buSzPts val="6400"/>
              <a:buFont typeface="Arial"/>
              <a:buNone/>
              <a:defRPr b="0" i="0" sz="6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294" name="Google Shape;294;p43"/>
          <p:cNvSpPr txBox="1"/>
          <p:nvPr>
            <p:ph idx="1" type="subTitle"/>
          </p:nvPr>
        </p:nvSpPr>
        <p:spPr>
          <a:xfrm>
            <a:off x="0" y="1802600"/>
            <a:ext cx="24377701" cy="972900"/>
          </a:xfrm>
          <a:prstGeom prst="rect">
            <a:avLst/>
          </a:prstGeom>
          <a:noFill/>
          <a:ln>
            <a:noFill/>
          </a:ln>
        </p:spPr>
        <p:txBody>
          <a:bodyPr anchorCtr="0" anchor="t" bIns="0" lIns="1219000" spcFirstLastPara="1" rIns="1219000" wrap="square" tIns="243750">
            <a:noAutofit/>
          </a:bodyPr>
          <a:lstStyle>
            <a:lvl1pPr lvl="0" marR="0" rtl="0" algn="l">
              <a:lnSpc>
                <a:spcPct val="100000"/>
              </a:lnSpc>
              <a:spcBef>
                <a:spcPts val="0"/>
              </a:spcBef>
              <a:spcAft>
                <a:spcPts val="0"/>
              </a:spcAft>
              <a:buClr>
                <a:srgbClr val="000000"/>
              </a:buClr>
              <a:buSzPts val="4800"/>
              <a:buFont typeface="Arial"/>
              <a:buNone/>
              <a:defRPr b="0" i="0" sz="4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cxnSp>
        <p:nvCxnSpPr>
          <p:cNvPr id="295" name="Google Shape;295;p43"/>
          <p:cNvCxnSpPr/>
          <p:nvPr/>
        </p:nvCxnSpPr>
        <p:spPr>
          <a:xfrm>
            <a:off x="731476" y="1706880"/>
            <a:ext cx="22915501" cy="27300"/>
          </a:xfrm>
          <a:prstGeom prst="straightConnector1">
            <a:avLst/>
          </a:prstGeom>
          <a:noFill/>
          <a:ln cap="flat" cmpd="sng" w="9525">
            <a:solidFill>
              <a:schemeClr val="dk2"/>
            </a:solidFill>
            <a:prstDash val="solid"/>
            <a:round/>
            <a:headEnd len="sm" w="sm" type="none"/>
            <a:tailEnd len="sm" w="sm" type="none"/>
          </a:ln>
        </p:spPr>
      </p:cxnSp>
      <p:sp>
        <p:nvSpPr>
          <p:cNvPr id="296" name="Google Shape;296;p43"/>
          <p:cNvSpPr txBox="1"/>
          <p:nvPr>
            <p:ph idx="12" type="sldNum"/>
          </p:nvPr>
        </p:nvSpPr>
        <p:spPr>
          <a:xfrm>
            <a:off x="22948089" y="13219200"/>
            <a:ext cx="698100" cy="281700"/>
          </a:xfrm>
          <a:prstGeom prst="rect">
            <a:avLst/>
          </a:prstGeom>
          <a:noFill/>
          <a:ln>
            <a:noFill/>
          </a:ln>
        </p:spPr>
        <p:txBody>
          <a:bodyPr anchorCtr="0" anchor="t" bIns="243750" lIns="0" spcFirstLastPara="1" rIns="0" wrap="square" tIns="0">
            <a:no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297" name="Google Shape;297;p43"/>
          <p:cNvCxnSpPr/>
          <p:nvPr/>
        </p:nvCxnSpPr>
        <p:spPr>
          <a:xfrm>
            <a:off x="731329" y="13083880"/>
            <a:ext cx="22915501" cy="27300"/>
          </a:xfrm>
          <a:prstGeom prst="straightConnector1">
            <a:avLst/>
          </a:prstGeom>
          <a:noFill/>
          <a:ln cap="flat" cmpd="sng" w="9525">
            <a:solidFill>
              <a:srgbClr val="A9B7C0"/>
            </a:solidFill>
            <a:prstDash val="solid"/>
            <a:round/>
            <a:headEnd len="sm" w="sm" type="none"/>
            <a:tailEnd len="sm" w="sm" type="none"/>
          </a:ln>
        </p:spPr>
      </p:cxnSp>
      <p:sp>
        <p:nvSpPr>
          <p:cNvPr id="298" name="Google Shape;298;p43"/>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grpSp>
        <p:nvGrpSpPr>
          <p:cNvPr id="299" name="Google Shape;299;p43"/>
          <p:cNvGrpSpPr/>
          <p:nvPr/>
        </p:nvGrpSpPr>
        <p:grpSpPr>
          <a:xfrm>
            <a:off x="1218895" y="3300915"/>
            <a:ext cx="2071215" cy="1296816"/>
            <a:chOff x="457200" y="1466425"/>
            <a:chExt cx="776900" cy="486300"/>
          </a:xfrm>
        </p:grpSpPr>
        <p:sp>
          <p:nvSpPr>
            <p:cNvPr id="300" name="Google Shape;300;p43"/>
            <p:cNvSpPr/>
            <p:nvPr/>
          </p:nvSpPr>
          <p:spPr>
            <a:xfrm>
              <a:off x="457200" y="1466425"/>
              <a:ext cx="695400" cy="486300"/>
            </a:xfrm>
            <a:prstGeom prst="roundRect">
              <a:avLst>
                <a:gd fmla="val 16667" name="adj"/>
              </a:avLst>
            </a:prstGeom>
            <a:solidFill>
              <a:srgbClr val="AFC0DC"/>
            </a:solidFill>
            <a:ln>
              <a:noFill/>
            </a:ln>
          </p:spPr>
          <p:txBody>
            <a:bodyPr anchorCtr="0" anchor="ctr" bIns="243750" lIns="243750" spcFirstLastPara="1" rIns="243750" wrap="square" tIns="243750">
              <a:noAutofit/>
            </a:bodyPr>
            <a:lstStyle/>
            <a:p>
              <a:pPr indent="0" lvl="0" marL="0" marR="0" rtl="0" algn="ctr">
                <a:lnSpc>
                  <a:spcPct val="100000"/>
                </a:lnSpc>
                <a:spcBef>
                  <a:spcPts val="0"/>
                </a:spcBef>
                <a:spcAft>
                  <a:spcPts val="0"/>
                </a:spcAft>
                <a:buClr>
                  <a:srgbClr val="000000"/>
                </a:buClr>
                <a:buSzPts val="8000"/>
                <a:buFont typeface="Arial"/>
                <a:buNone/>
              </a:pPr>
              <a:r>
                <a:rPr b="0" i="0" lang="en-US" sz="8000" u="none" cap="none" strike="noStrike">
                  <a:solidFill>
                    <a:srgbClr val="FFFFFF"/>
                  </a:solidFill>
                  <a:latin typeface="Roboto Thin"/>
                  <a:ea typeface="Roboto Thin"/>
                  <a:cs typeface="Roboto Thin"/>
                  <a:sym typeface="Roboto Thin"/>
                </a:rPr>
                <a:t>01</a:t>
              </a:r>
              <a:endParaRPr b="0" i="0" sz="8000" u="none" cap="none" strike="noStrike">
                <a:solidFill>
                  <a:srgbClr val="FFFFFF"/>
                </a:solidFill>
                <a:latin typeface="Roboto Thin"/>
                <a:ea typeface="Roboto Thin"/>
                <a:cs typeface="Roboto Thin"/>
                <a:sym typeface="Roboto Thin"/>
              </a:endParaRPr>
            </a:p>
          </p:txBody>
        </p:sp>
        <p:sp>
          <p:nvSpPr>
            <p:cNvPr id="301" name="Google Shape;301;p43"/>
            <p:cNvSpPr/>
            <p:nvPr/>
          </p:nvSpPr>
          <p:spPr>
            <a:xfrm rot="5400000">
              <a:off x="973100" y="1624950"/>
              <a:ext cx="333375" cy="188625"/>
            </a:xfrm>
            <a:prstGeom prst="flowChartExtract">
              <a:avLst/>
            </a:prstGeom>
            <a:solidFill>
              <a:srgbClr val="AFC0DC"/>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02" name="Google Shape;302;p43"/>
          <p:cNvSpPr txBox="1"/>
          <p:nvPr>
            <p:ph idx="3" type="subTitle"/>
          </p:nvPr>
        </p:nvSpPr>
        <p:spPr>
          <a:xfrm>
            <a:off x="-32592" y="3399067"/>
            <a:ext cx="24443101" cy="1190400"/>
          </a:xfrm>
          <a:prstGeom prst="rect">
            <a:avLst/>
          </a:prstGeom>
          <a:noFill/>
          <a:ln>
            <a:noFill/>
          </a:ln>
        </p:spPr>
        <p:txBody>
          <a:bodyPr anchorCtr="0" anchor="ctr" bIns="0" lIns="414455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303" name="Google Shape;303;p43"/>
          <p:cNvSpPr/>
          <p:nvPr/>
        </p:nvSpPr>
        <p:spPr>
          <a:xfrm>
            <a:off x="3605861" y="48770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04" name="Google Shape;304;p43"/>
          <p:cNvGrpSpPr/>
          <p:nvPr/>
        </p:nvGrpSpPr>
        <p:grpSpPr>
          <a:xfrm>
            <a:off x="1218895" y="4877115"/>
            <a:ext cx="2071215" cy="1296816"/>
            <a:chOff x="457200" y="1466425"/>
            <a:chExt cx="776900" cy="486300"/>
          </a:xfrm>
        </p:grpSpPr>
        <p:sp>
          <p:nvSpPr>
            <p:cNvPr id="305" name="Google Shape;305;p43"/>
            <p:cNvSpPr/>
            <p:nvPr/>
          </p:nvSpPr>
          <p:spPr>
            <a:xfrm>
              <a:off x="457200" y="1466425"/>
              <a:ext cx="695400" cy="486300"/>
            </a:xfrm>
            <a:prstGeom prst="roundRect">
              <a:avLst>
                <a:gd fmla="val 16667" name="adj"/>
              </a:avLst>
            </a:prstGeom>
            <a:solidFill>
              <a:srgbClr val="365C8B"/>
            </a:solidFill>
            <a:ln>
              <a:noFill/>
            </a:ln>
          </p:spPr>
          <p:txBody>
            <a:bodyPr anchorCtr="0" anchor="ctr" bIns="243750" lIns="243750" spcFirstLastPara="1" rIns="243750" wrap="square" tIns="243750">
              <a:noAutofit/>
            </a:bodyPr>
            <a:lstStyle/>
            <a:p>
              <a:pPr indent="0" lvl="0" marL="0" marR="0" rtl="0" algn="ctr">
                <a:lnSpc>
                  <a:spcPct val="100000"/>
                </a:lnSpc>
                <a:spcBef>
                  <a:spcPts val="0"/>
                </a:spcBef>
                <a:spcAft>
                  <a:spcPts val="0"/>
                </a:spcAft>
                <a:buClr>
                  <a:srgbClr val="000000"/>
                </a:buClr>
                <a:buSzPts val="8000"/>
                <a:buFont typeface="Arial"/>
                <a:buNone/>
              </a:pPr>
              <a:r>
                <a:rPr b="0" i="0" lang="en-US" sz="8000" u="none" cap="none" strike="noStrike">
                  <a:solidFill>
                    <a:srgbClr val="FFFFFF"/>
                  </a:solidFill>
                  <a:latin typeface="Roboto Thin"/>
                  <a:ea typeface="Roboto Thin"/>
                  <a:cs typeface="Roboto Thin"/>
                  <a:sym typeface="Roboto Thin"/>
                </a:rPr>
                <a:t>02</a:t>
              </a:r>
              <a:endParaRPr b="0" i="0" sz="8000" u="none" cap="none" strike="noStrike">
                <a:solidFill>
                  <a:srgbClr val="FFFFFF"/>
                </a:solidFill>
                <a:latin typeface="Roboto Thin"/>
                <a:ea typeface="Roboto Thin"/>
                <a:cs typeface="Roboto Thin"/>
                <a:sym typeface="Roboto Thin"/>
              </a:endParaRPr>
            </a:p>
          </p:txBody>
        </p:sp>
        <p:sp>
          <p:nvSpPr>
            <p:cNvPr id="306" name="Google Shape;306;p43"/>
            <p:cNvSpPr/>
            <p:nvPr/>
          </p:nvSpPr>
          <p:spPr>
            <a:xfrm rot="5400000">
              <a:off x="973100" y="1624950"/>
              <a:ext cx="333375" cy="188625"/>
            </a:xfrm>
            <a:prstGeom prst="flowChartExtract">
              <a:avLst/>
            </a:prstGeom>
            <a:solidFill>
              <a:srgbClr val="365C8B"/>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07" name="Google Shape;307;p43"/>
          <p:cNvSpPr/>
          <p:nvPr/>
        </p:nvSpPr>
        <p:spPr>
          <a:xfrm>
            <a:off x="3605861" y="64532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08" name="Google Shape;308;p43"/>
          <p:cNvGrpSpPr/>
          <p:nvPr/>
        </p:nvGrpSpPr>
        <p:grpSpPr>
          <a:xfrm>
            <a:off x="1218895" y="6453315"/>
            <a:ext cx="2071215" cy="1296816"/>
            <a:chOff x="457200" y="1466425"/>
            <a:chExt cx="776900" cy="486300"/>
          </a:xfrm>
        </p:grpSpPr>
        <p:sp>
          <p:nvSpPr>
            <p:cNvPr id="309" name="Google Shape;309;p43"/>
            <p:cNvSpPr/>
            <p:nvPr/>
          </p:nvSpPr>
          <p:spPr>
            <a:xfrm>
              <a:off x="457200" y="1466425"/>
              <a:ext cx="695400" cy="486300"/>
            </a:xfrm>
            <a:prstGeom prst="roundRect">
              <a:avLst>
                <a:gd fmla="val 16667" name="adj"/>
              </a:avLst>
            </a:prstGeom>
            <a:solidFill>
              <a:srgbClr val="212940"/>
            </a:solidFill>
            <a:ln>
              <a:noFill/>
            </a:ln>
          </p:spPr>
          <p:txBody>
            <a:bodyPr anchorCtr="0" anchor="ctr" bIns="243750" lIns="243750" spcFirstLastPara="1" rIns="243750" wrap="square" tIns="243750">
              <a:noAutofit/>
            </a:bodyPr>
            <a:lstStyle/>
            <a:p>
              <a:pPr indent="0" lvl="0" marL="0" marR="0" rtl="0" algn="ctr">
                <a:lnSpc>
                  <a:spcPct val="100000"/>
                </a:lnSpc>
                <a:spcBef>
                  <a:spcPts val="0"/>
                </a:spcBef>
                <a:spcAft>
                  <a:spcPts val="0"/>
                </a:spcAft>
                <a:buClr>
                  <a:srgbClr val="000000"/>
                </a:buClr>
                <a:buSzPts val="8000"/>
                <a:buFont typeface="Arial"/>
                <a:buNone/>
              </a:pPr>
              <a:r>
                <a:rPr b="0" i="0" lang="en-US" sz="8000" u="none" cap="none" strike="noStrike">
                  <a:solidFill>
                    <a:srgbClr val="FFFFFF"/>
                  </a:solidFill>
                  <a:latin typeface="Roboto Thin"/>
                  <a:ea typeface="Roboto Thin"/>
                  <a:cs typeface="Roboto Thin"/>
                  <a:sym typeface="Roboto Thin"/>
                </a:rPr>
                <a:t>03</a:t>
              </a:r>
              <a:endParaRPr b="0" i="0" sz="8000" u="none" cap="none" strike="noStrike">
                <a:solidFill>
                  <a:srgbClr val="FFFFFF"/>
                </a:solidFill>
                <a:latin typeface="Roboto Thin"/>
                <a:ea typeface="Roboto Thin"/>
                <a:cs typeface="Roboto Thin"/>
                <a:sym typeface="Roboto Thin"/>
              </a:endParaRPr>
            </a:p>
          </p:txBody>
        </p:sp>
        <p:sp>
          <p:nvSpPr>
            <p:cNvPr id="310" name="Google Shape;310;p43"/>
            <p:cNvSpPr/>
            <p:nvPr/>
          </p:nvSpPr>
          <p:spPr>
            <a:xfrm rot="5400000">
              <a:off x="973100" y="1624950"/>
              <a:ext cx="333375" cy="188625"/>
            </a:xfrm>
            <a:prstGeom prst="flowChartExtract">
              <a:avLst/>
            </a:prstGeom>
            <a:solidFill>
              <a:srgbClr val="212940"/>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11" name="Google Shape;311;p43"/>
          <p:cNvSpPr/>
          <p:nvPr/>
        </p:nvSpPr>
        <p:spPr>
          <a:xfrm>
            <a:off x="3605861" y="80294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12" name="Google Shape;312;p43"/>
          <p:cNvGrpSpPr/>
          <p:nvPr/>
        </p:nvGrpSpPr>
        <p:grpSpPr>
          <a:xfrm>
            <a:off x="1218895" y="8029515"/>
            <a:ext cx="2071215" cy="1296816"/>
            <a:chOff x="457200" y="1466425"/>
            <a:chExt cx="776900" cy="486300"/>
          </a:xfrm>
        </p:grpSpPr>
        <p:sp>
          <p:nvSpPr>
            <p:cNvPr id="313" name="Google Shape;313;p43"/>
            <p:cNvSpPr/>
            <p:nvPr/>
          </p:nvSpPr>
          <p:spPr>
            <a:xfrm>
              <a:off x="457200" y="1466425"/>
              <a:ext cx="695400" cy="486300"/>
            </a:xfrm>
            <a:prstGeom prst="roundRect">
              <a:avLst>
                <a:gd fmla="val 16667" name="adj"/>
              </a:avLst>
            </a:prstGeom>
            <a:solidFill>
              <a:srgbClr val="AFC0DC"/>
            </a:solidFill>
            <a:ln>
              <a:noFill/>
            </a:ln>
          </p:spPr>
          <p:txBody>
            <a:bodyPr anchorCtr="0" anchor="ctr" bIns="243750" lIns="243750" spcFirstLastPara="1" rIns="243750" wrap="square" tIns="243750">
              <a:noAutofit/>
            </a:bodyPr>
            <a:lstStyle/>
            <a:p>
              <a:pPr indent="0" lvl="0" marL="0" marR="0" rtl="0" algn="ctr">
                <a:lnSpc>
                  <a:spcPct val="100000"/>
                </a:lnSpc>
                <a:spcBef>
                  <a:spcPts val="0"/>
                </a:spcBef>
                <a:spcAft>
                  <a:spcPts val="0"/>
                </a:spcAft>
                <a:buClr>
                  <a:srgbClr val="000000"/>
                </a:buClr>
                <a:buSzPts val="8000"/>
                <a:buFont typeface="Arial"/>
                <a:buNone/>
              </a:pPr>
              <a:r>
                <a:rPr b="0" i="0" lang="en-US" sz="8000" u="none" cap="none" strike="noStrike">
                  <a:solidFill>
                    <a:srgbClr val="FFFFFF"/>
                  </a:solidFill>
                  <a:latin typeface="Roboto Thin"/>
                  <a:ea typeface="Roboto Thin"/>
                  <a:cs typeface="Roboto Thin"/>
                  <a:sym typeface="Roboto Thin"/>
                </a:rPr>
                <a:t>04</a:t>
              </a:r>
              <a:endParaRPr b="0" i="0" sz="8000" u="none" cap="none" strike="noStrike">
                <a:solidFill>
                  <a:srgbClr val="FFFFFF"/>
                </a:solidFill>
                <a:latin typeface="Roboto Thin"/>
                <a:ea typeface="Roboto Thin"/>
                <a:cs typeface="Roboto Thin"/>
                <a:sym typeface="Roboto Thin"/>
              </a:endParaRPr>
            </a:p>
          </p:txBody>
        </p:sp>
        <p:sp>
          <p:nvSpPr>
            <p:cNvPr id="314" name="Google Shape;314;p43"/>
            <p:cNvSpPr/>
            <p:nvPr/>
          </p:nvSpPr>
          <p:spPr>
            <a:xfrm rot="5400000">
              <a:off x="973100" y="1624950"/>
              <a:ext cx="333375" cy="188625"/>
            </a:xfrm>
            <a:prstGeom prst="flowChartExtract">
              <a:avLst/>
            </a:prstGeom>
            <a:solidFill>
              <a:srgbClr val="AFC0DC"/>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15" name="Google Shape;315;p43"/>
          <p:cNvSpPr/>
          <p:nvPr/>
        </p:nvSpPr>
        <p:spPr>
          <a:xfrm>
            <a:off x="3605861" y="9605700"/>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16" name="Google Shape;316;p43"/>
          <p:cNvGrpSpPr/>
          <p:nvPr/>
        </p:nvGrpSpPr>
        <p:grpSpPr>
          <a:xfrm>
            <a:off x="1218895" y="9605749"/>
            <a:ext cx="2071215" cy="1296816"/>
            <a:chOff x="457200" y="1466425"/>
            <a:chExt cx="776900" cy="486300"/>
          </a:xfrm>
        </p:grpSpPr>
        <p:sp>
          <p:nvSpPr>
            <p:cNvPr id="317" name="Google Shape;317;p43"/>
            <p:cNvSpPr/>
            <p:nvPr/>
          </p:nvSpPr>
          <p:spPr>
            <a:xfrm>
              <a:off x="457200" y="1466425"/>
              <a:ext cx="695400" cy="486300"/>
            </a:xfrm>
            <a:prstGeom prst="roundRect">
              <a:avLst>
                <a:gd fmla="val 16667" name="adj"/>
              </a:avLst>
            </a:prstGeom>
            <a:solidFill>
              <a:srgbClr val="365C8B"/>
            </a:solidFill>
            <a:ln>
              <a:noFill/>
            </a:ln>
          </p:spPr>
          <p:txBody>
            <a:bodyPr anchorCtr="0" anchor="ctr" bIns="243750" lIns="243750" spcFirstLastPara="1" rIns="243750" wrap="square" tIns="243750">
              <a:noAutofit/>
            </a:bodyPr>
            <a:lstStyle/>
            <a:p>
              <a:pPr indent="0" lvl="0" marL="0" marR="0" rtl="0" algn="ctr">
                <a:lnSpc>
                  <a:spcPct val="100000"/>
                </a:lnSpc>
                <a:spcBef>
                  <a:spcPts val="0"/>
                </a:spcBef>
                <a:spcAft>
                  <a:spcPts val="0"/>
                </a:spcAft>
                <a:buClr>
                  <a:srgbClr val="000000"/>
                </a:buClr>
                <a:buSzPts val="8000"/>
                <a:buFont typeface="Arial"/>
                <a:buNone/>
              </a:pPr>
              <a:r>
                <a:rPr b="0" i="0" lang="en-US" sz="8000" u="none" cap="none" strike="noStrike">
                  <a:solidFill>
                    <a:srgbClr val="FFFFFF"/>
                  </a:solidFill>
                  <a:latin typeface="Roboto Thin"/>
                  <a:ea typeface="Roboto Thin"/>
                  <a:cs typeface="Roboto Thin"/>
                  <a:sym typeface="Roboto Thin"/>
                </a:rPr>
                <a:t>05</a:t>
              </a:r>
              <a:endParaRPr b="0" i="0" sz="8000" u="none" cap="none" strike="noStrike">
                <a:solidFill>
                  <a:srgbClr val="FFFFFF"/>
                </a:solidFill>
                <a:latin typeface="Roboto Thin"/>
                <a:ea typeface="Roboto Thin"/>
                <a:cs typeface="Roboto Thin"/>
                <a:sym typeface="Roboto Thin"/>
              </a:endParaRPr>
            </a:p>
          </p:txBody>
        </p:sp>
        <p:sp>
          <p:nvSpPr>
            <p:cNvPr id="318" name="Google Shape;318;p43"/>
            <p:cNvSpPr/>
            <p:nvPr/>
          </p:nvSpPr>
          <p:spPr>
            <a:xfrm rot="5400000">
              <a:off x="973100" y="1624950"/>
              <a:ext cx="333375" cy="188625"/>
            </a:xfrm>
            <a:prstGeom prst="flowChartExtract">
              <a:avLst/>
            </a:prstGeom>
            <a:solidFill>
              <a:srgbClr val="365C8B"/>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19" name="Google Shape;319;p43"/>
          <p:cNvSpPr/>
          <p:nvPr/>
        </p:nvSpPr>
        <p:spPr>
          <a:xfrm>
            <a:off x="3605861" y="11182033"/>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20" name="Google Shape;320;p43"/>
          <p:cNvGrpSpPr/>
          <p:nvPr/>
        </p:nvGrpSpPr>
        <p:grpSpPr>
          <a:xfrm>
            <a:off x="1218895" y="11182082"/>
            <a:ext cx="2071215" cy="1296816"/>
            <a:chOff x="457200" y="1466425"/>
            <a:chExt cx="776900" cy="486300"/>
          </a:xfrm>
        </p:grpSpPr>
        <p:sp>
          <p:nvSpPr>
            <p:cNvPr id="321" name="Google Shape;321;p43"/>
            <p:cNvSpPr/>
            <p:nvPr/>
          </p:nvSpPr>
          <p:spPr>
            <a:xfrm>
              <a:off x="457200" y="1466425"/>
              <a:ext cx="695400" cy="486300"/>
            </a:xfrm>
            <a:prstGeom prst="roundRect">
              <a:avLst>
                <a:gd fmla="val 16667" name="adj"/>
              </a:avLst>
            </a:prstGeom>
            <a:solidFill>
              <a:srgbClr val="212940"/>
            </a:solidFill>
            <a:ln>
              <a:noFill/>
            </a:ln>
          </p:spPr>
          <p:txBody>
            <a:bodyPr anchorCtr="0" anchor="ctr" bIns="243750" lIns="243750" spcFirstLastPara="1" rIns="243750" wrap="square" tIns="243750">
              <a:noAutofit/>
            </a:bodyPr>
            <a:lstStyle/>
            <a:p>
              <a:pPr indent="0" lvl="0" marL="0" marR="0" rtl="0" algn="ctr">
                <a:lnSpc>
                  <a:spcPct val="100000"/>
                </a:lnSpc>
                <a:spcBef>
                  <a:spcPts val="0"/>
                </a:spcBef>
                <a:spcAft>
                  <a:spcPts val="0"/>
                </a:spcAft>
                <a:buClr>
                  <a:srgbClr val="000000"/>
                </a:buClr>
                <a:buSzPts val="8000"/>
                <a:buFont typeface="Arial"/>
                <a:buNone/>
              </a:pPr>
              <a:r>
                <a:rPr b="0" i="0" lang="en-US" sz="8000" u="none" cap="none" strike="noStrike">
                  <a:solidFill>
                    <a:srgbClr val="FFFFFF"/>
                  </a:solidFill>
                  <a:latin typeface="Roboto Thin"/>
                  <a:ea typeface="Roboto Thin"/>
                  <a:cs typeface="Roboto Thin"/>
                  <a:sym typeface="Roboto Thin"/>
                </a:rPr>
                <a:t>06</a:t>
              </a:r>
              <a:endParaRPr b="0" i="0" sz="8000" u="none" cap="none" strike="noStrike">
                <a:solidFill>
                  <a:srgbClr val="FFFFFF"/>
                </a:solidFill>
                <a:latin typeface="Roboto Thin"/>
                <a:ea typeface="Roboto Thin"/>
                <a:cs typeface="Roboto Thin"/>
                <a:sym typeface="Roboto Thin"/>
              </a:endParaRPr>
            </a:p>
          </p:txBody>
        </p:sp>
        <p:sp>
          <p:nvSpPr>
            <p:cNvPr id="322" name="Google Shape;322;p43"/>
            <p:cNvSpPr/>
            <p:nvPr/>
          </p:nvSpPr>
          <p:spPr>
            <a:xfrm rot="5400000">
              <a:off x="973100" y="1624950"/>
              <a:ext cx="333375" cy="188625"/>
            </a:xfrm>
            <a:prstGeom prst="flowChartExtract">
              <a:avLst/>
            </a:prstGeom>
            <a:solidFill>
              <a:srgbClr val="212940"/>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23" name="Google Shape;323;p43"/>
          <p:cNvSpPr txBox="1"/>
          <p:nvPr>
            <p:ph idx="4" type="subTitle"/>
          </p:nvPr>
        </p:nvSpPr>
        <p:spPr>
          <a:xfrm>
            <a:off x="-32791" y="4956833"/>
            <a:ext cx="24443101" cy="1190400"/>
          </a:xfrm>
          <a:prstGeom prst="rect">
            <a:avLst/>
          </a:prstGeom>
          <a:noFill/>
          <a:ln>
            <a:noFill/>
          </a:ln>
        </p:spPr>
        <p:txBody>
          <a:bodyPr anchorCtr="0" anchor="ctr" bIns="0" lIns="414455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324" name="Google Shape;324;p43"/>
          <p:cNvSpPr txBox="1"/>
          <p:nvPr>
            <p:ph idx="5" type="subTitle"/>
          </p:nvPr>
        </p:nvSpPr>
        <p:spPr>
          <a:xfrm>
            <a:off x="32658" y="6506467"/>
            <a:ext cx="24377701" cy="1190400"/>
          </a:xfrm>
          <a:prstGeom prst="rect">
            <a:avLst/>
          </a:prstGeom>
          <a:noFill/>
          <a:ln>
            <a:noFill/>
          </a:ln>
        </p:spPr>
        <p:txBody>
          <a:bodyPr anchorCtr="0" anchor="ctr" bIns="0" lIns="414455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325" name="Google Shape;325;p43"/>
          <p:cNvSpPr txBox="1"/>
          <p:nvPr>
            <p:ph idx="6" type="subTitle"/>
          </p:nvPr>
        </p:nvSpPr>
        <p:spPr>
          <a:xfrm>
            <a:off x="-32392" y="8082733"/>
            <a:ext cx="24443101" cy="1190400"/>
          </a:xfrm>
          <a:prstGeom prst="rect">
            <a:avLst/>
          </a:prstGeom>
          <a:noFill/>
          <a:ln>
            <a:noFill/>
          </a:ln>
        </p:spPr>
        <p:txBody>
          <a:bodyPr anchorCtr="0" anchor="ctr" bIns="0" lIns="414455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326" name="Google Shape;326;p43"/>
          <p:cNvSpPr txBox="1"/>
          <p:nvPr>
            <p:ph idx="7" type="subTitle"/>
          </p:nvPr>
        </p:nvSpPr>
        <p:spPr>
          <a:xfrm>
            <a:off x="-32325" y="9658933"/>
            <a:ext cx="24443101" cy="1190400"/>
          </a:xfrm>
          <a:prstGeom prst="rect">
            <a:avLst/>
          </a:prstGeom>
          <a:noFill/>
          <a:ln>
            <a:noFill/>
          </a:ln>
        </p:spPr>
        <p:txBody>
          <a:bodyPr anchorCtr="0" anchor="ctr" bIns="0" lIns="414455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327" name="Google Shape;327;p43"/>
          <p:cNvSpPr txBox="1"/>
          <p:nvPr>
            <p:ph idx="8" type="subTitle"/>
          </p:nvPr>
        </p:nvSpPr>
        <p:spPr>
          <a:xfrm>
            <a:off x="-32392" y="11296333"/>
            <a:ext cx="24443101" cy="1190400"/>
          </a:xfrm>
          <a:prstGeom prst="rect">
            <a:avLst/>
          </a:prstGeom>
          <a:noFill/>
          <a:ln>
            <a:noFill/>
          </a:ln>
        </p:spPr>
        <p:txBody>
          <a:bodyPr anchorCtr="0" anchor="ctr" bIns="0" lIns="414455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Numbered 1–7 (Gray)">
  <p:cSld name="CUSTOM_2_7_1_3_1_1_1">
    <p:spTree>
      <p:nvGrpSpPr>
        <p:cNvPr id="328" name="Shape 328"/>
        <p:cNvGrpSpPr/>
        <p:nvPr/>
      </p:nvGrpSpPr>
      <p:grpSpPr>
        <a:xfrm>
          <a:off x="0" y="0"/>
          <a:ext cx="0" cy="0"/>
          <a:chOff x="0" y="0"/>
          <a:chExt cx="0" cy="0"/>
        </a:xfrm>
      </p:grpSpPr>
      <p:sp>
        <p:nvSpPr>
          <p:cNvPr id="329" name="Google Shape;329;p44"/>
          <p:cNvSpPr/>
          <p:nvPr/>
        </p:nvSpPr>
        <p:spPr>
          <a:xfrm>
            <a:off x="3344462" y="3097667"/>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0" name="Google Shape;330;p44"/>
          <p:cNvSpPr txBox="1"/>
          <p:nvPr>
            <p:ph type="title"/>
          </p:nvPr>
        </p:nvSpPr>
        <p:spPr>
          <a:xfrm>
            <a:off x="-32791" y="0"/>
            <a:ext cx="24443101" cy="1423200"/>
          </a:xfrm>
          <a:prstGeom prst="rect">
            <a:avLst/>
          </a:prstGeom>
          <a:noFill/>
          <a:ln>
            <a:noFill/>
          </a:ln>
        </p:spPr>
        <p:txBody>
          <a:bodyPr anchorCtr="0" anchor="t" bIns="243750" lIns="1219000" spcFirstLastPara="1" rIns="731350" wrap="square" tIns="487575">
            <a:noAutofit/>
          </a:bodyPr>
          <a:lstStyle>
            <a:lvl1pPr lvl="0" marR="0" rtl="0" algn="l">
              <a:lnSpc>
                <a:spcPct val="100000"/>
              </a:lnSpc>
              <a:spcBef>
                <a:spcPts val="0"/>
              </a:spcBef>
              <a:spcAft>
                <a:spcPts val="0"/>
              </a:spcAft>
              <a:buClr>
                <a:srgbClr val="000000"/>
              </a:buClr>
              <a:buSzPts val="6400"/>
              <a:buFont typeface="Arial"/>
              <a:buNone/>
              <a:defRPr b="0" i="0" sz="6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331" name="Google Shape;331;p44"/>
          <p:cNvSpPr txBox="1"/>
          <p:nvPr>
            <p:ph idx="1" type="subTitle"/>
          </p:nvPr>
        </p:nvSpPr>
        <p:spPr>
          <a:xfrm>
            <a:off x="0" y="1802600"/>
            <a:ext cx="24377701" cy="972900"/>
          </a:xfrm>
          <a:prstGeom prst="rect">
            <a:avLst/>
          </a:prstGeom>
          <a:noFill/>
          <a:ln>
            <a:noFill/>
          </a:ln>
        </p:spPr>
        <p:txBody>
          <a:bodyPr anchorCtr="0" anchor="t" bIns="0" lIns="1219000" spcFirstLastPara="1" rIns="1219000" wrap="square" tIns="243750">
            <a:noAutofit/>
          </a:bodyPr>
          <a:lstStyle>
            <a:lvl1pPr lvl="0" marR="0" rtl="0" algn="l">
              <a:lnSpc>
                <a:spcPct val="100000"/>
              </a:lnSpc>
              <a:spcBef>
                <a:spcPts val="0"/>
              </a:spcBef>
              <a:spcAft>
                <a:spcPts val="0"/>
              </a:spcAft>
              <a:buClr>
                <a:srgbClr val="000000"/>
              </a:buClr>
              <a:buSzPts val="4800"/>
              <a:buFont typeface="Arial"/>
              <a:buNone/>
              <a:defRPr b="0" i="0" sz="4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cxnSp>
        <p:nvCxnSpPr>
          <p:cNvPr id="332" name="Google Shape;332;p44"/>
          <p:cNvCxnSpPr/>
          <p:nvPr/>
        </p:nvCxnSpPr>
        <p:spPr>
          <a:xfrm>
            <a:off x="731476" y="1706880"/>
            <a:ext cx="22915501" cy="27300"/>
          </a:xfrm>
          <a:prstGeom prst="straightConnector1">
            <a:avLst/>
          </a:prstGeom>
          <a:noFill/>
          <a:ln cap="flat" cmpd="sng" w="9525">
            <a:solidFill>
              <a:schemeClr val="dk2"/>
            </a:solidFill>
            <a:prstDash val="solid"/>
            <a:round/>
            <a:headEnd len="sm" w="sm" type="none"/>
            <a:tailEnd len="sm" w="sm" type="none"/>
          </a:ln>
        </p:spPr>
      </p:cxnSp>
      <p:sp>
        <p:nvSpPr>
          <p:cNvPr id="333" name="Google Shape;333;p44"/>
          <p:cNvSpPr txBox="1"/>
          <p:nvPr>
            <p:ph idx="12" type="sldNum"/>
          </p:nvPr>
        </p:nvSpPr>
        <p:spPr>
          <a:xfrm>
            <a:off x="22948089" y="13219200"/>
            <a:ext cx="698100" cy="281700"/>
          </a:xfrm>
          <a:prstGeom prst="rect">
            <a:avLst/>
          </a:prstGeom>
          <a:noFill/>
          <a:ln>
            <a:noFill/>
          </a:ln>
        </p:spPr>
        <p:txBody>
          <a:bodyPr anchorCtr="0" anchor="t" bIns="243750" lIns="0" spcFirstLastPara="1" rIns="0" wrap="square" tIns="0">
            <a:no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334" name="Google Shape;334;p44"/>
          <p:cNvCxnSpPr/>
          <p:nvPr/>
        </p:nvCxnSpPr>
        <p:spPr>
          <a:xfrm>
            <a:off x="731329" y="13083880"/>
            <a:ext cx="22915501" cy="27300"/>
          </a:xfrm>
          <a:prstGeom prst="straightConnector1">
            <a:avLst/>
          </a:prstGeom>
          <a:noFill/>
          <a:ln cap="flat" cmpd="sng" w="9525">
            <a:solidFill>
              <a:srgbClr val="A9B7C0"/>
            </a:solidFill>
            <a:prstDash val="solid"/>
            <a:round/>
            <a:headEnd len="sm" w="sm" type="none"/>
            <a:tailEnd len="sm" w="sm" type="none"/>
          </a:ln>
        </p:spPr>
      </p:cxnSp>
      <p:sp>
        <p:nvSpPr>
          <p:cNvPr id="335" name="Google Shape;335;p44"/>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grpSp>
        <p:nvGrpSpPr>
          <p:cNvPr id="336" name="Google Shape;336;p44"/>
          <p:cNvGrpSpPr/>
          <p:nvPr/>
        </p:nvGrpSpPr>
        <p:grpSpPr>
          <a:xfrm>
            <a:off x="1218958" y="3066140"/>
            <a:ext cx="1901385" cy="1190462"/>
            <a:chOff x="457200" y="1466425"/>
            <a:chExt cx="776900" cy="486300"/>
          </a:xfrm>
        </p:grpSpPr>
        <p:sp>
          <p:nvSpPr>
            <p:cNvPr id="337" name="Google Shape;337;p44"/>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marR="0" rtl="0" algn="ctr">
                <a:lnSpc>
                  <a:spcPct val="100000"/>
                </a:lnSpc>
                <a:spcBef>
                  <a:spcPts val="0"/>
                </a:spcBef>
                <a:spcAft>
                  <a:spcPts val="0"/>
                </a:spcAft>
                <a:buClr>
                  <a:srgbClr val="000000"/>
                </a:buClr>
                <a:buSzPts val="6900"/>
                <a:buFont typeface="Arial"/>
                <a:buNone/>
              </a:pPr>
              <a:r>
                <a:rPr b="0" i="0" lang="en-US" sz="6900" u="none" cap="none" strike="noStrike">
                  <a:solidFill>
                    <a:srgbClr val="FFFFFF"/>
                  </a:solidFill>
                  <a:latin typeface="Roboto Light"/>
                  <a:ea typeface="Roboto Light"/>
                  <a:cs typeface="Roboto Light"/>
                  <a:sym typeface="Roboto Light"/>
                </a:rPr>
                <a:t>01</a:t>
              </a:r>
              <a:endParaRPr b="0" i="0" sz="6900" u="none" cap="none" strike="noStrike">
                <a:solidFill>
                  <a:srgbClr val="FFFFFF"/>
                </a:solidFill>
                <a:latin typeface="Roboto Light"/>
                <a:ea typeface="Roboto Light"/>
                <a:cs typeface="Roboto Light"/>
                <a:sym typeface="Roboto Light"/>
              </a:endParaRPr>
            </a:p>
          </p:txBody>
        </p:sp>
        <p:sp>
          <p:nvSpPr>
            <p:cNvPr id="338" name="Google Shape;338;p44"/>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39" name="Google Shape;339;p44"/>
          <p:cNvSpPr txBox="1"/>
          <p:nvPr>
            <p:ph idx="3" type="subTitle"/>
          </p:nvPr>
        </p:nvSpPr>
        <p:spPr>
          <a:xfrm>
            <a:off x="0" y="3134200"/>
            <a:ext cx="23646599" cy="1190400"/>
          </a:xfrm>
          <a:prstGeom prst="rect">
            <a:avLst/>
          </a:prstGeom>
          <a:noFill/>
          <a:ln>
            <a:noFill/>
          </a:ln>
        </p:spPr>
        <p:txBody>
          <a:bodyPr anchorCtr="0" anchor="ctr" bIns="0" lIns="3900725"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340" name="Google Shape;340;p44"/>
          <p:cNvSpPr/>
          <p:nvPr/>
        </p:nvSpPr>
        <p:spPr>
          <a:xfrm>
            <a:off x="3344462" y="4491333"/>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41" name="Google Shape;341;p44"/>
          <p:cNvGrpSpPr/>
          <p:nvPr/>
        </p:nvGrpSpPr>
        <p:grpSpPr>
          <a:xfrm>
            <a:off x="1218958" y="4459807"/>
            <a:ext cx="1901385" cy="1190462"/>
            <a:chOff x="457200" y="1466425"/>
            <a:chExt cx="776900" cy="486300"/>
          </a:xfrm>
        </p:grpSpPr>
        <p:sp>
          <p:nvSpPr>
            <p:cNvPr id="342" name="Google Shape;342;p44"/>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marR="0" rtl="0" algn="ctr">
                <a:lnSpc>
                  <a:spcPct val="100000"/>
                </a:lnSpc>
                <a:spcBef>
                  <a:spcPts val="0"/>
                </a:spcBef>
                <a:spcAft>
                  <a:spcPts val="0"/>
                </a:spcAft>
                <a:buClr>
                  <a:srgbClr val="000000"/>
                </a:buClr>
                <a:buSzPts val="6900"/>
                <a:buFont typeface="Arial"/>
                <a:buNone/>
              </a:pPr>
              <a:r>
                <a:rPr b="0" i="0" lang="en-US" sz="6900" u="none" cap="none" strike="noStrike">
                  <a:solidFill>
                    <a:srgbClr val="FFFFFF"/>
                  </a:solidFill>
                  <a:latin typeface="Roboto Light"/>
                  <a:ea typeface="Roboto Light"/>
                  <a:cs typeface="Roboto Light"/>
                  <a:sym typeface="Roboto Light"/>
                </a:rPr>
                <a:t>02</a:t>
              </a:r>
              <a:endParaRPr b="0" i="0" sz="6900" u="none" cap="none" strike="noStrike">
                <a:solidFill>
                  <a:srgbClr val="FFFFFF"/>
                </a:solidFill>
                <a:latin typeface="Roboto Light"/>
                <a:ea typeface="Roboto Light"/>
                <a:cs typeface="Roboto Light"/>
                <a:sym typeface="Roboto Light"/>
              </a:endParaRPr>
            </a:p>
          </p:txBody>
        </p:sp>
        <p:sp>
          <p:nvSpPr>
            <p:cNvPr id="343" name="Google Shape;343;p44"/>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44" name="Google Shape;344;p44"/>
          <p:cNvSpPr txBox="1"/>
          <p:nvPr>
            <p:ph idx="4" type="subTitle"/>
          </p:nvPr>
        </p:nvSpPr>
        <p:spPr>
          <a:xfrm>
            <a:off x="333" y="4527867"/>
            <a:ext cx="23646599" cy="1190400"/>
          </a:xfrm>
          <a:prstGeom prst="rect">
            <a:avLst/>
          </a:prstGeom>
          <a:noFill/>
          <a:ln>
            <a:noFill/>
          </a:ln>
        </p:spPr>
        <p:txBody>
          <a:bodyPr anchorCtr="0" anchor="ctr" bIns="0" lIns="3900725"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345" name="Google Shape;345;p44"/>
          <p:cNvSpPr/>
          <p:nvPr/>
        </p:nvSpPr>
        <p:spPr>
          <a:xfrm>
            <a:off x="3344396" y="5886400"/>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46" name="Google Shape;346;p44"/>
          <p:cNvGrpSpPr/>
          <p:nvPr/>
        </p:nvGrpSpPr>
        <p:grpSpPr>
          <a:xfrm>
            <a:off x="1218892" y="5854874"/>
            <a:ext cx="1901385" cy="1190462"/>
            <a:chOff x="457200" y="1466425"/>
            <a:chExt cx="776900" cy="486300"/>
          </a:xfrm>
        </p:grpSpPr>
        <p:sp>
          <p:nvSpPr>
            <p:cNvPr id="347" name="Google Shape;347;p44"/>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marR="0" rtl="0" algn="ctr">
                <a:lnSpc>
                  <a:spcPct val="100000"/>
                </a:lnSpc>
                <a:spcBef>
                  <a:spcPts val="0"/>
                </a:spcBef>
                <a:spcAft>
                  <a:spcPts val="0"/>
                </a:spcAft>
                <a:buClr>
                  <a:srgbClr val="000000"/>
                </a:buClr>
                <a:buSzPts val="6900"/>
                <a:buFont typeface="Arial"/>
                <a:buNone/>
              </a:pPr>
              <a:r>
                <a:rPr b="0" i="0" lang="en-US" sz="6900" u="none" cap="none" strike="noStrike">
                  <a:solidFill>
                    <a:srgbClr val="FFFFFF"/>
                  </a:solidFill>
                  <a:latin typeface="Roboto Light"/>
                  <a:ea typeface="Roboto Light"/>
                  <a:cs typeface="Roboto Light"/>
                  <a:sym typeface="Roboto Light"/>
                </a:rPr>
                <a:t>03</a:t>
              </a:r>
              <a:endParaRPr b="0" i="0" sz="6900" u="none" cap="none" strike="noStrike">
                <a:solidFill>
                  <a:srgbClr val="FFFFFF"/>
                </a:solidFill>
                <a:latin typeface="Roboto Light"/>
                <a:ea typeface="Roboto Light"/>
                <a:cs typeface="Roboto Light"/>
                <a:sym typeface="Roboto Light"/>
              </a:endParaRPr>
            </a:p>
          </p:txBody>
        </p:sp>
        <p:sp>
          <p:nvSpPr>
            <p:cNvPr id="348" name="Google Shape;348;p44"/>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49" name="Google Shape;349;p44"/>
          <p:cNvSpPr txBox="1"/>
          <p:nvPr>
            <p:ph idx="5" type="subTitle"/>
          </p:nvPr>
        </p:nvSpPr>
        <p:spPr>
          <a:xfrm>
            <a:off x="0" y="5922933"/>
            <a:ext cx="23646599" cy="1190400"/>
          </a:xfrm>
          <a:prstGeom prst="rect">
            <a:avLst/>
          </a:prstGeom>
          <a:noFill/>
          <a:ln>
            <a:noFill/>
          </a:ln>
        </p:spPr>
        <p:txBody>
          <a:bodyPr anchorCtr="0" anchor="ctr" bIns="0" lIns="3900725"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350" name="Google Shape;350;p44"/>
          <p:cNvSpPr/>
          <p:nvPr/>
        </p:nvSpPr>
        <p:spPr>
          <a:xfrm>
            <a:off x="3344396" y="7280067"/>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51" name="Google Shape;351;p44"/>
          <p:cNvGrpSpPr/>
          <p:nvPr/>
        </p:nvGrpSpPr>
        <p:grpSpPr>
          <a:xfrm>
            <a:off x="1218892" y="7248540"/>
            <a:ext cx="1901385" cy="1190462"/>
            <a:chOff x="457200" y="1466425"/>
            <a:chExt cx="776900" cy="486300"/>
          </a:xfrm>
        </p:grpSpPr>
        <p:sp>
          <p:nvSpPr>
            <p:cNvPr id="352" name="Google Shape;352;p44"/>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marR="0" rtl="0" algn="ctr">
                <a:lnSpc>
                  <a:spcPct val="100000"/>
                </a:lnSpc>
                <a:spcBef>
                  <a:spcPts val="0"/>
                </a:spcBef>
                <a:spcAft>
                  <a:spcPts val="0"/>
                </a:spcAft>
                <a:buClr>
                  <a:srgbClr val="000000"/>
                </a:buClr>
                <a:buSzPts val="6900"/>
                <a:buFont typeface="Arial"/>
                <a:buNone/>
              </a:pPr>
              <a:r>
                <a:rPr b="0" i="0" lang="en-US" sz="6900" u="none" cap="none" strike="noStrike">
                  <a:solidFill>
                    <a:srgbClr val="FFFFFF"/>
                  </a:solidFill>
                  <a:latin typeface="Roboto Light"/>
                  <a:ea typeface="Roboto Light"/>
                  <a:cs typeface="Roboto Light"/>
                  <a:sym typeface="Roboto Light"/>
                </a:rPr>
                <a:t>04</a:t>
              </a:r>
              <a:endParaRPr b="0" i="0" sz="6900" u="none" cap="none" strike="noStrike">
                <a:solidFill>
                  <a:srgbClr val="FFFFFF"/>
                </a:solidFill>
                <a:latin typeface="Roboto Light"/>
                <a:ea typeface="Roboto Light"/>
                <a:cs typeface="Roboto Light"/>
                <a:sym typeface="Roboto Light"/>
              </a:endParaRPr>
            </a:p>
          </p:txBody>
        </p:sp>
        <p:sp>
          <p:nvSpPr>
            <p:cNvPr id="353" name="Google Shape;353;p44"/>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54" name="Google Shape;354;p44"/>
          <p:cNvSpPr txBox="1"/>
          <p:nvPr>
            <p:ph idx="6" type="subTitle"/>
          </p:nvPr>
        </p:nvSpPr>
        <p:spPr>
          <a:xfrm>
            <a:off x="-333" y="7316600"/>
            <a:ext cx="23646599" cy="1190400"/>
          </a:xfrm>
          <a:prstGeom prst="rect">
            <a:avLst/>
          </a:prstGeom>
          <a:noFill/>
          <a:ln>
            <a:noFill/>
          </a:ln>
        </p:spPr>
        <p:txBody>
          <a:bodyPr anchorCtr="0" anchor="ctr" bIns="0" lIns="3900725"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355" name="Google Shape;355;p44"/>
          <p:cNvSpPr/>
          <p:nvPr/>
        </p:nvSpPr>
        <p:spPr>
          <a:xfrm>
            <a:off x="3344462" y="8673733"/>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56" name="Google Shape;356;p44"/>
          <p:cNvGrpSpPr/>
          <p:nvPr/>
        </p:nvGrpSpPr>
        <p:grpSpPr>
          <a:xfrm>
            <a:off x="1218958" y="8642207"/>
            <a:ext cx="1901385" cy="1190462"/>
            <a:chOff x="457200" y="1466425"/>
            <a:chExt cx="776900" cy="486300"/>
          </a:xfrm>
        </p:grpSpPr>
        <p:sp>
          <p:nvSpPr>
            <p:cNvPr id="357" name="Google Shape;357;p44"/>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marR="0" rtl="0" algn="ctr">
                <a:lnSpc>
                  <a:spcPct val="100000"/>
                </a:lnSpc>
                <a:spcBef>
                  <a:spcPts val="0"/>
                </a:spcBef>
                <a:spcAft>
                  <a:spcPts val="0"/>
                </a:spcAft>
                <a:buClr>
                  <a:srgbClr val="000000"/>
                </a:buClr>
                <a:buSzPts val="6900"/>
                <a:buFont typeface="Arial"/>
                <a:buNone/>
              </a:pPr>
              <a:r>
                <a:rPr b="0" i="0" lang="en-US" sz="6900" u="none" cap="none" strike="noStrike">
                  <a:solidFill>
                    <a:srgbClr val="FFFFFF"/>
                  </a:solidFill>
                  <a:latin typeface="Roboto Light"/>
                  <a:ea typeface="Roboto Light"/>
                  <a:cs typeface="Roboto Light"/>
                  <a:sym typeface="Roboto Light"/>
                </a:rPr>
                <a:t>05</a:t>
              </a:r>
              <a:endParaRPr b="0" i="0" sz="6900" u="none" cap="none" strike="noStrike">
                <a:solidFill>
                  <a:srgbClr val="FFFFFF"/>
                </a:solidFill>
                <a:latin typeface="Roboto Light"/>
                <a:ea typeface="Roboto Light"/>
                <a:cs typeface="Roboto Light"/>
                <a:sym typeface="Roboto Light"/>
              </a:endParaRPr>
            </a:p>
          </p:txBody>
        </p:sp>
        <p:sp>
          <p:nvSpPr>
            <p:cNvPr id="358" name="Google Shape;358;p44"/>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59" name="Google Shape;359;p44"/>
          <p:cNvSpPr txBox="1"/>
          <p:nvPr>
            <p:ph idx="7" type="subTitle"/>
          </p:nvPr>
        </p:nvSpPr>
        <p:spPr>
          <a:xfrm>
            <a:off x="67" y="8710267"/>
            <a:ext cx="23646599" cy="1190400"/>
          </a:xfrm>
          <a:prstGeom prst="rect">
            <a:avLst/>
          </a:prstGeom>
          <a:noFill/>
          <a:ln>
            <a:noFill/>
          </a:ln>
        </p:spPr>
        <p:txBody>
          <a:bodyPr anchorCtr="0" anchor="ctr" bIns="0" lIns="3900725"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360" name="Google Shape;360;p44"/>
          <p:cNvSpPr/>
          <p:nvPr/>
        </p:nvSpPr>
        <p:spPr>
          <a:xfrm>
            <a:off x="3344462" y="10067400"/>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61" name="Google Shape;361;p44"/>
          <p:cNvGrpSpPr/>
          <p:nvPr/>
        </p:nvGrpSpPr>
        <p:grpSpPr>
          <a:xfrm>
            <a:off x="1218958" y="10035874"/>
            <a:ext cx="1901385" cy="1190462"/>
            <a:chOff x="457200" y="1466425"/>
            <a:chExt cx="776900" cy="486300"/>
          </a:xfrm>
        </p:grpSpPr>
        <p:sp>
          <p:nvSpPr>
            <p:cNvPr id="362" name="Google Shape;362;p44"/>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marR="0" rtl="0" algn="ctr">
                <a:lnSpc>
                  <a:spcPct val="100000"/>
                </a:lnSpc>
                <a:spcBef>
                  <a:spcPts val="0"/>
                </a:spcBef>
                <a:spcAft>
                  <a:spcPts val="0"/>
                </a:spcAft>
                <a:buClr>
                  <a:srgbClr val="000000"/>
                </a:buClr>
                <a:buSzPts val="6900"/>
                <a:buFont typeface="Arial"/>
                <a:buNone/>
              </a:pPr>
              <a:r>
                <a:rPr b="0" i="0" lang="en-US" sz="6900" u="none" cap="none" strike="noStrike">
                  <a:solidFill>
                    <a:srgbClr val="FFFFFF"/>
                  </a:solidFill>
                  <a:latin typeface="Roboto Light"/>
                  <a:ea typeface="Roboto Light"/>
                  <a:cs typeface="Roboto Light"/>
                  <a:sym typeface="Roboto Light"/>
                </a:rPr>
                <a:t>06</a:t>
              </a:r>
              <a:endParaRPr b="0" i="0" sz="6900" u="none" cap="none" strike="noStrike">
                <a:solidFill>
                  <a:srgbClr val="FFFFFF"/>
                </a:solidFill>
                <a:latin typeface="Roboto Light"/>
                <a:ea typeface="Roboto Light"/>
                <a:cs typeface="Roboto Light"/>
                <a:sym typeface="Roboto Light"/>
              </a:endParaRPr>
            </a:p>
          </p:txBody>
        </p:sp>
        <p:sp>
          <p:nvSpPr>
            <p:cNvPr id="363" name="Google Shape;363;p44"/>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64" name="Google Shape;364;p44"/>
          <p:cNvSpPr txBox="1"/>
          <p:nvPr>
            <p:ph idx="8" type="subTitle"/>
          </p:nvPr>
        </p:nvSpPr>
        <p:spPr>
          <a:xfrm>
            <a:off x="-133" y="10103933"/>
            <a:ext cx="23646599" cy="1190400"/>
          </a:xfrm>
          <a:prstGeom prst="rect">
            <a:avLst/>
          </a:prstGeom>
          <a:noFill/>
          <a:ln>
            <a:noFill/>
          </a:ln>
        </p:spPr>
        <p:txBody>
          <a:bodyPr anchorCtr="0" anchor="ctr" bIns="0" lIns="3900725"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365" name="Google Shape;365;p44"/>
          <p:cNvSpPr/>
          <p:nvPr/>
        </p:nvSpPr>
        <p:spPr>
          <a:xfrm>
            <a:off x="3344462" y="11529133"/>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66" name="Google Shape;366;p44"/>
          <p:cNvGrpSpPr/>
          <p:nvPr/>
        </p:nvGrpSpPr>
        <p:grpSpPr>
          <a:xfrm>
            <a:off x="1218958" y="11497607"/>
            <a:ext cx="1901385" cy="1190462"/>
            <a:chOff x="457200" y="1466425"/>
            <a:chExt cx="776900" cy="486300"/>
          </a:xfrm>
        </p:grpSpPr>
        <p:sp>
          <p:nvSpPr>
            <p:cNvPr id="367" name="Google Shape;367;p44"/>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marR="0" rtl="0" algn="ctr">
                <a:lnSpc>
                  <a:spcPct val="100000"/>
                </a:lnSpc>
                <a:spcBef>
                  <a:spcPts val="0"/>
                </a:spcBef>
                <a:spcAft>
                  <a:spcPts val="0"/>
                </a:spcAft>
                <a:buClr>
                  <a:srgbClr val="000000"/>
                </a:buClr>
                <a:buSzPts val="6900"/>
                <a:buFont typeface="Arial"/>
                <a:buNone/>
              </a:pPr>
              <a:r>
                <a:rPr b="0" i="0" lang="en-US" sz="6900" u="none" cap="none" strike="noStrike">
                  <a:solidFill>
                    <a:srgbClr val="FFFFFF"/>
                  </a:solidFill>
                  <a:latin typeface="Roboto Light"/>
                  <a:ea typeface="Roboto Light"/>
                  <a:cs typeface="Roboto Light"/>
                  <a:sym typeface="Roboto Light"/>
                </a:rPr>
                <a:t>07</a:t>
              </a:r>
              <a:endParaRPr b="0" i="0" sz="6900" u="none" cap="none" strike="noStrike">
                <a:solidFill>
                  <a:srgbClr val="FFFFFF"/>
                </a:solidFill>
                <a:latin typeface="Roboto Light"/>
                <a:ea typeface="Roboto Light"/>
                <a:cs typeface="Roboto Light"/>
                <a:sym typeface="Roboto Light"/>
              </a:endParaRPr>
            </a:p>
          </p:txBody>
        </p:sp>
        <p:sp>
          <p:nvSpPr>
            <p:cNvPr id="368" name="Google Shape;368;p44"/>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69" name="Google Shape;369;p44"/>
          <p:cNvSpPr txBox="1"/>
          <p:nvPr>
            <p:ph idx="9" type="subTitle"/>
          </p:nvPr>
        </p:nvSpPr>
        <p:spPr>
          <a:xfrm>
            <a:off x="67" y="11565667"/>
            <a:ext cx="23646599" cy="1190400"/>
          </a:xfrm>
          <a:prstGeom prst="rect">
            <a:avLst/>
          </a:prstGeom>
          <a:noFill/>
          <a:ln>
            <a:noFill/>
          </a:ln>
        </p:spPr>
        <p:txBody>
          <a:bodyPr anchorCtr="0" anchor="ctr" bIns="0" lIns="3900725"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4. Numbered 1–8 (Gray)">
  <p:cSld name="CUSTOM_2_7_1_3_1_1_1_1">
    <p:spTree>
      <p:nvGrpSpPr>
        <p:cNvPr id="370" name="Shape 370"/>
        <p:cNvGrpSpPr/>
        <p:nvPr/>
      </p:nvGrpSpPr>
      <p:grpSpPr>
        <a:xfrm>
          <a:off x="0" y="0"/>
          <a:ext cx="0" cy="0"/>
          <a:chOff x="0" y="0"/>
          <a:chExt cx="0" cy="0"/>
        </a:xfrm>
      </p:grpSpPr>
      <p:sp>
        <p:nvSpPr>
          <p:cNvPr id="371" name="Google Shape;371;p45"/>
          <p:cNvSpPr txBox="1"/>
          <p:nvPr>
            <p:ph type="title"/>
          </p:nvPr>
        </p:nvSpPr>
        <p:spPr>
          <a:xfrm>
            <a:off x="-32791" y="0"/>
            <a:ext cx="24443101" cy="1423200"/>
          </a:xfrm>
          <a:prstGeom prst="rect">
            <a:avLst/>
          </a:prstGeom>
          <a:noFill/>
          <a:ln>
            <a:noFill/>
          </a:ln>
        </p:spPr>
        <p:txBody>
          <a:bodyPr anchorCtr="0" anchor="t" bIns="243750" lIns="1219000" spcFirstLastPara="1" rIns="731350" wrap="square" tIns="487575">
            <a:noAutofit/>
          </a:bodyPr>
          <a:lstStyle>
            <a:lvl1pPr lvl="0" marR="0" rtl="0" algn="l">
              <a:lnSpc>
                <a:spcPct val="100000"/>
              </a:lnSpc>
              <a:spcBef>
                <a:spcPts val="0"/>
              </a:spcBef>
              <a:spcAft>
                <a:spcPts val="0"/>
              </a:spcAft>
              <a:buClr>
                <a:srgbClr val="000000"/>
              </a:buClr>
              <a:buSzPts val="6400"/>
              <a:buFont typeface="Arial"/>
              <a:buNone/>
              <a:defRPr b="0" i="0" sz="6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372" name="Google Shape;372;p45"/>
          <p:cNvSpPr txBox="1"/>
          <p:nvPr>
            <p:ph idx="1" type="subTitle"/>
          </p:nvPr>
        </p:nvSpPr>
        <p:spPr>
          <a:xfrm>
            <a:off x="0" y="1802600"/>
            <a:ext cx="24377701" cy="972900"/>
          </a:xfrm>
          <a:prstGeom prst="rect">
            <a:avLst/>
          </a:prstGeom>
          <a:noFill/>
          <a:ln>
            <a:noFill/>
          </a:ln>
        </p:spPr>
        <p:txBody>
          <a:bodyPr anchorCtr="0" anchor="t" bIns="0" lIns="1219000" spcFirstLastPara="1" rIns="1219000" wrap="square" tIns="243750">
            <a:noAutofit/>
          </a:bodyPr>
          <a:lstStyle>
            <a:lvl1pPr lvl="0" marR="0" rtl="0" algn="l">
              <a:lnSpc>
                <a:spcPct val="100000"/>
              </a:lnSpc>
              <a:spcBef>
                <a:spcPts val="0"/>
              </a:spcBef>
              <a:spcAft>
                <a:spcPts val="0"/>
              </a:spcAft>
              <a:buClr>
                <a:srgbClr val="000000"/>
              </a:buClr>
              <a:buSzPts val="4800"/>
              <a:buFont typeface="Arial"/>
              <a:buNone/>
              <a:defRPr b="0" i="0" sz="4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cxnSp>
        <p:nvCxnSpPr>
          <p:cNvPr id="373" name="Google Shape;373;p45"/>
          <p:cNvCxnSpPr/>
          <p:nvPr/>
        </p:nvCxnSpPr>
        <p:spPr>
          <a:xfrm>
            <a:off x="731476" y="1706880"/>
            <a:ext cx="22915501" cy="27300"/>
          </a:xfrm>
          <a:prstGeom prst="straightConnector1">
            <a:avLst/>
          </a:prstGeom>
          <a:noFill/>
          <a:ln cap="flat" cmpd="sng" w="9525">
            <a:solidFill>
              <a:schemeClr val="dk2"/>
            </a:solidFill>
            <a:prstDash val="solid"/>
            <a:round/>
            <a:headEnd len="sm" w="sm" type="none"/>
            <a:tailEnd len="sm" w="sm" type="none"/>
          </a:ln>
        </p:spPr>
      </p:cxnSp>
      <p:sp>
        <p:nvSpPr>
          <p:cNvPr id="374" name="Google Shape;374;p45"/>
          <p:cNvSpPr txBox="1"/>
          <p:nvPr>
            <p:ph idx="12" type="sldNum"/>
          </p:nvPr>
        </p:nvSpPr>
        <p:spPr>
          <a:xfrm>
            <a:off x="22948089" y="13219200"/>
            <a:ext cx="698100" cy="281700"/>
          </a:xfrm>
          <a:prstGeom prst="rect">
            <a:avLst/>
          </a:prstGeom>
          <a:noFill/>
          <a:ln>
            <a:noFill/>
          </a:ln>
        </p:spPr>
        <p:txBody>
          <a:bodyPr anchorCtr="0" anchor="t" bIns="243750" lIns="0" spcFirstLastPara="1" rIns="0" wrap="square" tIns="0">
            <a:no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375" name="Google Shape;375;p45"/>
          <p:cNvCxnSpPr/>
          <p:nvPr/>
        </p:nvCxnSpPr>
        <p:spPr>
          <a:xfrm>
            <a:off x="731329" y="13083880"/>
            <a:ext cx="22915501" cy="27300"/>
          </a:xfrm>
          <a:prstGeom prst="straightConnector1">
            <a:avLst/>
          </a:prstGeom>
          <a:noFill/>
          <a:ln cap="flat" cmpd="sng" w="9525">
            <a:solidFill>
              <a:srgbClr val="A9B7C0"/>
            </a:solidFill>
            <a:prstDash val="solid"/>
            <a:round/>
            <a:headEnd len="sm" w="sm" type="none"/>
            <a:tailEnd len="sm" w="sm" type="none"/>
          </a:ln>
        </p:spPr>
      </p:cxnSp>
      <p:sp>
        <p:nvSpPr>
          <p:cNvPr id="376" name="Google Shape;376;p45"/>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377" name="Google Shape;377;p45"/>
          <p:cNvSpPr/>
          <p:nvPr/>
        </p:nvSpPr>
        <p:spPr>
          <a:xfrm>
            <a:off x="3143481" y="10328024"/>
            <a:ext cx="20504399"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78" name="Google Shape;378;p45"/>
          <p:cNvGrpSpPr/>
          <p:nvPr/>
        </p:nvGrpSpPr>
        <p:grpSpPr>
          <a:xfrm>
            <a:off x="1219475" y="10328151"/>
            <a:ext cx="1606396" cy="1005814"/>
            <a:chOff x="457200" y="1466425"/>
            <a:chExt cx="776900" cy="486300"/>
          </a:xfrm>
        </p:grpSpPr>
        <p:sp>
          <p:nvSpPr>
            <p:cNvPr id="379" name="Google Shape;379;p45"/>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marR="0" rtl="0" algn="ctr">
                <a:lnSpc>
                  <a:spcPct val="100000"/>
                </a:lnSpc>
                <a:spcBef>
                  <a:spcPts val="0"/>
                </a:spcBef>
                <a:spcAft>
                  <a:spcPts val="0"/>
                </a:spcAft>
                <a:buClr>
                  <a:srgbClr val="000000"/>
                </a:buClr>
                <a:buSzPts val="5300"/>
                <a:buFont typeface="Arial"/>
                <a:buNone/>
              </a:pPr>
              <a:r>
                <a:rPr b="0" i="0" lang="en-US" sz="5300" u="none" cap="none" strike="noStrike">
                  <a:solidFill>
                    <a:srgbClr val="FFFFFF"/>
                  </a:solidFill>
                  <a:latin typeface="Roboto Light"/>
                  <a:ea typeface="Roboto Light"/>
                  <a:cs typeface="Roboto Light"/>
                  <a:sym typeface="Roboto Light"/>
                </a:rPr>
                <a:t>07</a:t>
              </a:r>
              <a:endParaRPr b="0" i="0" sz="5300" u="none" cap="none" strike="noStrike">
                <a:solidFill>
                  <a:srgbClr val="FFFFFF"/>
                </a:solidFill>
                <a:latin typeface="Roboto Light"/>
                <a:ea typeface="Roboto Light"/>
                <a:cs typeface="Roboto Light"/>
                <a:sym typeface="Roboto Light"/>
              </a:endParaRPr>
            </a:p>
          </p:txBody>
        </p:sp>
        <p:sp>
          <p:nvSpPr>
            <p:cNvPr id="380" name="Google Shape;380;p45"/>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81" name="Google Shape;381;p45"/>
          <p:cNvSpPr txBox="1"/>
          <p:nvPr>
            <p:ph idx="3" type="subTitle"/>
          </p:nvPr>
        </p:nvSpPr>
        <p:spPr>
          <a:xfrm>
            <a:off x="-32258" y="10328333"/>
            <a:ext cx="23679299" cy="1005600"/>
          </a:xfrm>
          <a:prstGeom prst="rect">
            <a:avLst/>
          </a:prstGeom>
          <a:noFill/>
          <a:ln>
            <a:noFill/>
          </a:ln>
        </p:spPr>
        <p:txBody>
          <a:bodyPr anchorCtr="0" anchor="ctr" bIns="0" lIns="3656975"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382" name="Google Shape;382;p45"/>
          <p:cNvSpPr/>
          <p:nvPr/>
        </p:nvSpPr>
        <p:spPr>
          <a:xfrm>
            <a:off x="3143181" y="11496300"/>
            <a:ext cx="20504399"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83" name="Google Shape;383;p45"/>
          <p:cNvGrpSpPr/>
          <p:nvPr/>
        </p:nvGrpSpPr>
        <p:grpSpPr>
          <a:xfrm>
            <a:off x="1219175" y="11496427"/>
            <a:ext cx="1606396" cy="1005814"/>
            <a:chOff x="457200" y="1466425"/>
            <a:chExt cx="776900" cy="486300"/>
          </a:xfrm>
        </p:grpSpPr>
        <p:sp>
          <p:nvSpPr>
            <p:cNvPr id="384" name="Google Shape;384;p45"/>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marR="0" rtl="0" algn="ctr">
                <a:lnSpc>
                  <a:spcPct val="100000"/>
                </a:lnSpc>
                <a:spcBef>
                  <a:spcPts val="0"/>
                </a:spcBef>
                <a:spcAft>
                  <a:spcPts val="0"/>
                </a:spcAft>
                <a:buClr>
                  <a:srgbClr val="000000"/>
                </a:buClr>
                <a:buSzPts val="5300"/>
                <a:buFont typeface="Arial"/>
                <a:buNone/>
              </a:pPr>
              <a:r>
                <a:rPr b="0" i="0" lang="en-US" sz="5300" u="none" cap="none" strike="noStrike">
                  <a:solidFill>
                    <a:srgbClr val="FFFFFF"/>
                  </a:solidFill>
                  <a:latin typeface="Roboto Light"/>
                  <a:ea typeface="Roboto Light"/>
                  <a:cs typeface="Roboto Light"/>
                  <a:sym typeface="Roboto Light"/>
                </a:rPr>
                <a:t>08</a:t>
              </a:r>
              <a:endParaRPr b="0" i="0" sz="5300" u="none" cap="none" strike="noStrike">
                <a:solidFill>
                  <a:srgbClr val="FFFFFF"/>
                </a:solidFill>
                <a:latin typeface="Roboto Light"/>
                <a:ea typeface="Roboto Light"/>
                <a:cs typeface="Roboto Light"/>
                <a:sym typeface="Roboto Light"/>
              </a:endParaRPr>
            </a:p>
          </p:txBody>
        </p:sp>
        <p:sp>
          <p:nvSpPr>
            <p:cNvPr id="385" name="Google Shape;385;p45"/>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86" name="Google Shape;386;p45"/>
          <p:cNvSpPr txBox="1"/>
          <p:nvPr>
            <p:ph idx="4" type="subTitle"/>
          </p:nvPr>
        </p:nvSpPr>
        <p:spPr>
          <a:xfrm>
            <a:off x="-32192" y="11496667"/>
            <a:ext cx="23679299" cy="1005600"/>
          </a:xfrm>
          <a:prstGeom prst="rect">
            <a:avLst/>
          </a:prstGeom>
          <a:noFill/>
          <a:ln>
            <a:noFill/>
          </a:ln>
        </p:spPr>
        <p:txBody>
          <a:bodyPr anchorCtr="0" anchor="ctr" bIns="0" lIns="3656975"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387" name="Google Shape;387;p45"/>
          <p:cNvSpPr/>
          <p:nvPr/>
        </p:nvSpPr>
        <p:spPr>
          <a:xfrm>
            <a:off x="3143348" y="7991024"/>
            <a:ext cx="20504399"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88" name="Google Shape;388;p45"/>
          <p:cNvGrpSpPr/>
          <p:nvPr/>
        </p:nvGrpSpPr>
        <p:grpSpPr>
          <a:xfrm>
            <a:off x="1219342" y="7991151"/>
            <a:ext cx="1606396" cy="1005814"/>
            <a:chOff x="457200" y="1466425"/>
            <a:chExt cx="776900" cy="486300"/>
          </a:xfrm>
        </p:grpSpPr>
        <p:sp>
          <p:nvSpPr>
            <p:cNvPr id="389" name="Google Shape;389;p45"/>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marR="0" rtl="0" algn="ctr">
                <a:lnSpc>
                  <a:spcPct val="100000"/>
                </a:lnSpc>
                <a:spcBef>
                  <a:spcPts val="0"/>
                </a:spcBef>
                <a:spcAft>
                  <a:spcPts val="0"/>
                </a:spcAft>
                <a:buClr>
                  <a:srgbClr val="000000"/>
                </a:buClr>
                <a:buSzPts val="5300"/>
                <a:buFont typeface="Arial"/>
                <a:buNone/>
              </a:pPr>
              <a:r>
                <a:rPr b="0" i="0" lang="en-US" sz="5300" u="none" cap="none" strike="noStrike">
                  <a:solidFill>
                    <a:srgbClr val="FFFFFF"/>
                  </a:solidFill>
                  <a:latin typeface="Roboto Light"/>
                  <a:ea typeface="Roboto Light"/>
                  <a:cs typeface="Roboto Light"/>
                  <a:sym typeface="Roboto Light"/>
                </a:rPr>
                <a:t>05</a:t>
              </a:r>
              <a:endParaRPr b="0" i="0" sz="5300" u="none" cap="none" strike="noStrike">
                <a:solidFill>
                  <a:srgbClr val="FFFFFF"/>
                </a:solidFill>
                <a:latin typeface="Roboto Light"/>
                <a:ea typeface="Roboto Light"/>
                <a:cs typeface="Roboto Light"/>
                <a:sym typeface="Roboto Light"/>
              </a:endParaRPr>
            </a:p>
          </p:txBody>
        </p:sp>
        <p:sp>
          <p:nvSpPr>
            <p:cNvPr id="390" name="Google Shape;390;p45"/>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91" name="Google Shape;391;p45"/>
          <p:cNvSpPr txBox="1"/>
          <p:nvPr>
            <p:ph idx="5" type="subTitle"/>
          </p:nvPr>
        </p:nvSpPr>
        <p:spPr>
          <a:xfrm>
            <a:off x="-32391" y="7991333"/>
            <a:ext cx="23679299" cy="1005600"/>
          </a:xfrm>
          <a:prstGeom prst="rect">
            <a:avLst/>
          </a:prstGeom>
          <a:noFill/>
          <a:ln>
            <a:noFill/>
          </a:ln>
        </p:spPr>
        <p:txBody>
          <a:bodyPr anchorCtr="0" anchor="ctr" bIns="0" lIns="3656975"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392" name="Google Shape;392;p45"/>
          <p:cNvSpPr/>
          <p:nvPr/>
        </p:nvSpPr>
        <p:spPr>
          <a:xfrm>
            <a:off x="3143048" y="9159300"/>
            <a:ext cx="20504399"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93" name="Google Shape;393;p45"/>
          <p:cNvGrpSpPr/>
          <p:nvPr/>
        </p:nvGrpSpPr>
        <p:grpSpPr>
          <a:xfrm>
            <a:off x="1219042" y="9159427"/>
            <a:ext cx="1606396" cy="1005814"/>
            <a:chOff x="457200" y="1466425"/>
            <a:chExt cx="776900" cy="486300"/>
          </a:xfrm>
        </p:grpSpPr>
        <p:sp>
          <p:nvSpPr>
            <p:cNvPr id="394" name="Google Shape;394;p45"/>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marR="0" rtl="0" algn="ctr">
                <a:lnSpc>
                  <a:spcPct val="100000"/>
                </a:lnSpc>
                <a:spcBef>
                  <a:spcPts val="0"/>
                </a:spcBef>
                <a:spcAft>
                  <a:spcPts val="0"/>
                </a:spcAft>
                <a:buClr>
                  <a:srgbClr val="000000"/>
                </a:buClr>
                <a:buSzPts val="5300"/>
                <a:buFont typeface="Arial"/>
                <a:buNone/>
              </a:pPr>
              <a:r>
                <a:rPr b="0" i="0" lang="en-US" sz="5300" u="none" cap="none" strike="noStrike">
                  <a:solidFill>
                    <a:srgbClr val="FFFFFF"/>
                  </a:solidFill>
                  <a:latin typeface="Roboto Light"/>
                  <a:ea typeface="Roboto Light"/>
                  <a:cs typeface="Roboto Light"/>
                  <a:sym typeface="Roboto Light"/>
                </a:rPr>
                <a:t>06</a:t>
              </a:r>
              <a:endParaRPr b="0" i="0" sz="5300" u="none" cap="none" strike="noStrike">
                <a:solidFill>
                  <a:srgbClr val="FFFFFF"/>
                </a:solidFill>
                <a:latin typeface="Roboto Light"/>
                <a:ea typeface="Roboto Light"/>
                <a:cs typeface="Roboto Light"/>
                <a:sym typeface="Roboto Light"/>
              </a:endParaRPr>
            </a:p>
          </p:txBody>
        </p:sp>
        <p:sp>
          <p:nvSpPr>
            <p:cNvPr id="395" name="Google Shape;395;p45"/>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96" name="Google Shape;396;p45"/>
          <p:cNvSpPr txBox="1"/>
          <p:nvPr>
            <p:ph idx="6" type="subTitle"/>
          </p:nvPr>
        </p:nvSpPr>
        <p:spPr>
          <a:xfrm>
            <a:off x="-32392" y="9159667"/>
            <a:ext cx="23679299" cy="1005600"/>
          </a:xfrm>
          <a:prstGeom prst="rect">
            <a:avLst/>
          </a:prstGeom>
          <a:noFill/>
          <a:ln>
            <a:noFill/>
          </a:ln>
        </p:spPr>
        <p:txBody>
          <a:bodyPr anchorCtr="0" anchor="ctr" bIns="0" lIns="3656975"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397" name="Google Shape;397;p45"/>
          <p:cNvSpPr/>
          <p:nvPr/>
        </p:nvSpPr>
        <p:spPr>
          <a:xfrm>
            <a:off x="3143415" y="5694024"/>
            <a:ext cx="20504399"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98" name="Google Shape;398;p45"/>
          <p:cNvGrpSpPr/>
          <p:nvPr/>
        </p:nvGrpSpPr>
        <p:grpSpPr>
          <a:xfrm>
            <a:off x="1219408" y="5694151"/>
            <a:ext cx="1606396" cy="1005814"/>
            <a:chOff x="457200" y="1466425"/>
            <a:chExt cx="776900" cy="486300"/>
          </a:xfrm>
        </p:grpSpPr>
        <p:sp>
          <p:nvSpPr>
            <p:cNvPr id="399" name="Google Shape;399;p45"/>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marR="0" rtl="0" algn="ctr">
                <a:lnSpc>
                  <a:spcPct val="100000"/>
                </a:lnSpc>
                <a:spcBef>
                  <a:spcPts val="0"/>
                </a:spcBef>
                <a:spcAft>
                  <a:spcPts val="0"/>
                </a:spcAft>
                <a:buClr>
                  <a:srgbClr val="000000"/>
                </a:buClr>
                <a:buSzPts val="5300"/>
                <a:buFont typeface="Arial"/>
                <a:buNone/>
              </a:pPr>
              <a:r>
                <a:rPr b="0" i="0" lang="en-US" sz="5300" u="none" cap="none" strike="noStrike">
                  <a:solidFill>
                    <a:srgbClr val="FFFFFF"/>
                  </a:solidFill>
                  <a:latin typeface="Roboto Light"/>
                  <a:ea typeface="Roboto Light"/>
                  <a:cs typeface="Roboto Light"/>
                  <a:sym typeface="Roboto Light"/>
                </a:rPr>
                <a:t>03</a:t>
              </a:r>
              <a:endParaRPr b="0" i="0" sz="5300" u="none" cap="none" strike="noStrike">
                <a:solidFill>
                  <a:srgbClr val="FFFFFF"/>
                </a:solidFill>
                <a:latin typeface="Roboto Light"/>
                <a:ea typeface="Roboto Light"/>
                <a:cs typeface="Roboto Light"/>
                <a:sym typeface="Roboto Light"/>
              </a:endParaRPr>
            </a:p>
          </p:txBody>
        </p:sp>
        <p:sp>
          <p:nvSpPr>
            <p:cNvPr id="400" name="Google Shape;400;p45"/>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01" name="Google Shape;401;p45"/>
          <p:cNvSpPr txBox="1"/>
          <p:nvPr>
            <p:ph idx="7" type="subTitle"/>
          </p:nvPr>
        </p:nvSpPr>
        <p:spPr>
          <a:xfrm>
            <a:off x="-32324" y="5694333"/>
            <a:ext cx="23679299" cy="1005600"/>
          </a:xfrm>
          <a:prstGeom prst="rect">
            <a:avLst/>
          </a:prstGeom>
          <a:noFill/>
          <a:ln>
            <a:noFill/>
          </a:ln>
        </p:spPr>
        <p:txBody>
          <a:bodyPr anchorCtr="0" anchor="ctr" bIns="0" lIns="3656975"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402" name="Google Shape;402;p45"/>
          <p:cNvSpPr/>
          <p:nvPr/>
        </p:nvSpPr>
        <p:spPr>
          <a:xfrm>
            <a:off x="3143115" y="6862300"/>
            <a:ext cx="20504399"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03" name="Google Shape;403;p45"/>
          <p:cNvGrpSpPr/>
          <p:nvPr/>
        </p:nvGrpSpPr>
        <p:grpSpPr>
          <a:xfrm>
            <a:off x="1219108" y="6862427"/>
            <a:ext cx="1606396" cy="1005814"/>
            <a:chOff x="457200" y="1466425"/>
            <a:chExt cx="776900" cy="486300"/>
          </a:xfrm>
        </p:grpSpPr>
        <p:sp>
          <p:nvSpPr>
            <p:cNvPr id="404" name="Google Shape;404;p45"/>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marR="0" rtl="0" algn="ctr">
                <a:lnSpc>
                  <a:spcPct val="100000"/>
                </a:lnSpc>
                <a:spcBef>
                  <a:spcPts val="0"/>
                </a:spcBef>
                <a:spcAft>
                  <a:spcPts val="0"/>
                </a:spcAft>
                <a:buClr>
                  <a:srgbClr val="000000"/>
                </a:buClr>
                <a:buSzPts val="5300"/>
                <a:buFont typeface="Arial"/>
                <a:buNone/>
              </a:pPr>
              <a:r>
                <a:rPr b="0" i="0" lang="en-US" sz="5300" u="none" cap="none" strike="noStrike">
                  <a:solidFill>
                    <a:srgbClr val="FFFFFF"/>
                  </a:solidFill>
                  <a:latin typeface="Roboto Light"/>
                  <a:ea typeface="Roboto Light"/>
                  <a:cs typeface="Roboto Light"/>
                  <a:sym typeface="Roboto Light"/>
                </a:rPr>
                <a:t>04</a:t>
              </a:r>
              <a:endParaRPr b="0" i="0" sz="5300" u="none" cap="none" strike="noStrike">
                <a:solidFill>
                  <a:srgbClr val="FFFFFF"/>
                </a:solidFill>
                <a:latin typeface="Roboto Light"/>
                <a:ea typeface="Roboto Light"/>
                <a:cs typeface="Roboto Light"/>
                <a:sym typeface="Roboto Light"/>
              </a:endParaRPr>
            </a:p>
          </p:txBody>
        </p:sp>
        <p:sp>
          <p:nvSpPr>
            <p:cNvPr id="405" name="Google Shape;405;p45"/>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06" name="Google Shape;406;p45"/>
          <p:cNvSpPr txBox="1"/>
          <p:nvPr>
            <p:ph idx="8" type="subTitle"/>
          </p:nvPr>
        </p:nvSpPr>
        <p:spPr>
          <a:xfrm>
            <a:off x="-32658" y="6862667"/>
            <a:ext cx="23679299" cy="1005600"/>
          </a:xfrm>
          <a:prstGeom prst="rect">
            <a:avLst/>
          </a:prstGeom>
          <a:noFill/>
          <a:ln>
            <a:noFill/>
          </a:ln>
        </p:spPr>
        <p:txBody>
          <a:bodyPr anchorCtr="0" anchor="ctr" bIns="0" lIns="3656975"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407" name="Google Shape;407;p45"/>
          <p:cNvSpPr/>
          <p:nvPr/>
        </p:nvSpPr>
        <p:spPr>
          <a:xfrm>
            <a:off x="3143281" y="3357024"/>
            <a:ext cx="20504399"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08" name="Google Shape;408;p45"/>
          <p:cNvGrpSpPr/>
          <p:nvPr/>
        </p:nvGrpSpPr>
        <p:grpSpPr>
          <a:xfrm>
            <a:off x="1219275" y="3357151"/>
            <a:ext cx="1606396" cy="1005814"/>
            <a:chOff x="457200" y="1466425"/>
            <a:chExt cx="776900" cy="486300"/>
          </a:xfrm>
        </p:grpSpPr>
        <p:sp>
          <p:nvSpPr>
            <p:cNvPr id="409" name="Google Shape;409;p45"/>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marR="0" rtl="0" algn="ctr">
                <a:lnSpc>
                  <a:spcPct val="100000"/>
                </a:lnSpc>
                <a:spcBef>
                  <a:spcPts val="0"/>
                </a:spcBef>
                <a:spcAft>
                  <a:spcPts val="0"/>
                </a:spcAft>
                <a:buClr>
                  <a:srgbClr val="000000"/>
                </a:buClr>
                <a:buSzPts val="5300"/>
                <a:buFont typeface="Arial"/>
                <a:buNone/>
              </a:pPr>
              <a:r>
                <a:rPr b="0" i="0" lang="en-US" sz="5300" u="none" cap="none" strike="noStrike">
                  <a:solidFill>
                    <a:srgbClr val="FFFFFF"/>
                  </a:solidFill>
                  <a:latin typeface="Roboto Light"/>
                  <a:ea typeface="Roboto Light"/>
                  <a:cs typeface="Roboto Light"/>
                  <a:sym typeface="Roboto Light"/>
                </a:rPr>
                <a:t>01</a:t>
              </a:r>
              <a:endParaRPr b="0" i="0" sz="5300" u="none" cap="none" strike="noStrike">
                <a:solidFill>
                  <a:srgbClr val="FFFFFF"/>
                </a:solidFill>
                <a:latin typeface="Roboto Light"/>
                <a:ea typeface="Roboto Light"/>
                <a:cs typeface="Roboto Light"/>
                <a:sym typeface="Roboto Light"/>
              </a:endParaRPr>
            </a:p>
          </p:txBody>
        </p:sp>
        <p:sp>
          <p:nvSpPr>
            <p:cNvPr id="410" name="Google Shape;410;p45"/>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11" name="Google Shape;411;p45"/>
          <p:cNvSpPr txBox="1"/>
          <p:nvPr>
            <p:ph idx="9" type="subTitle"/>
          </p:nvPr>
        </p:nvSpPr>
        <p:spPr>
          <a:xfrm>
            <a:off x="-32791" y="3357333"/>
            <a:ext cx="23679299" cy="1005600"/>
          </a:xfrm>
          <a:prstGeom prst="rect">
            <a:avLst/>
          </a:prstGeom>
          <a:noFill/>
          <a:ln>
            <a:noFill/>
          </a:ln>
        </p:spPr>
        <p:txBody>
          <a:bodyPr anchorCtr="0" anchor="ctr" bIns="0" lIns="3656975"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412" name="Google Shape;412;p45"/>
          <p:cNvSpPr/>
          <p:nvPr/>
        </p:nvSpPr>
        <p:spPr>
          <a:xfrm>
            <a:off x="3142981" y="4525300"/>
            <a:ext cx="20504399"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13" name="Google Shape;413;p45"/>
          <p:cNvGrpSpPr/>
          <p:nvPr/>
        </p:nvGrpSpPr>
        <p:grpSpPr>
          <a:xfrm>
            <a:off x="1218975" y="4525427"/>
            <a:ext cx="1606396" cy="1005814"/>
            <a:chOff x="457200" y="1466425"/>
            <a:chExt cx="776900" cy="486300"/>
          </a:xfrm>
        </p:grpSpPr>
        <p:sp>
          <p:nvSpPr>
            <p:cNvPr id="414" name="Google Shape;414;p45"/>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marR="0" rtl="0" algn="ctr">
                <a:lnSpc>
                  <a:spcPct val="100000"/>
                </a:lnSpc>
                <a:spcBef>
                  <a:spcPts val="0"/>
                </a:spcBef>
                <a:spcAft>
                  <a:spcPts val="0"/>
                </a:spcAft>
                <a:buClr>
                  <a:srgbClr val="000000"/>
                </a:buClr>
                <a:buSzPts val="5300"/>
                <a:buFont typeface="Arial"/>
                <a:buNone/>
              </a:pPr>
              <a:r>
                <a:rPr b="0" i="0" lang="en-US" sz="5300" u="none" cap="none" strike="noStrike">
                  <a:solidFill>
                    <a:srgbClr val="FFFFFF"/>
                  </a:solidFill>
                  <a:latin typeface="Roboto Light"/>
                  <a:ea typeface="Roboto Light"/>
                  <a:cs typeface="Roboto Light"/>
                  <a:sym typeface="Roboto Light"/>
                </a:rPr>
                <a:t>02</a:t>
              </a:r>
              <a:endParaRPr b="0" i="0" sz="5300" u="none" cap="none" strike="noStrike">
                <a:solidFill>
                  <a:srgbClr val="FFFFFF"/>
                </a:solidFill>
                <a:latin typeface="Roboto Light"/>
                <a:ea typeface="Roboto Light"/>
                <a:cs typeface="Roboto Light"/>
                <a:sym typeface="Roboto Light"/>
              </a:endParaRPr>
            </a:p>
          </p:txBody>
        </p:sp>
        <p:sp>
          <p:nvSpPr>
            <p:cNvPr id="415" name="Google Shape;415;p45"/>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16" name="Google Shape;416;p45"/>
          <p:cNvSpPr txBox="1"/>
          <p:nvPr>
            <p:ph idx="13" type="subTitle"/>
          </p:nvPr>
        </p:nvSpPr>
        <p:spPr>
          <a:xfrm>
            <a:off x="-32791" y="4525667"/>
            <a:ext cx="23679299" cy="1005600"/>
          </a:xfrm>
          <a:prstGeom prst="rect">
            <a:avLst/>
          </a:prstGeom>
          <a:noFill/>
          <a:ln>
            <a:noFill/>
          </a:ln>
        </p:spPr>
        <p:txBody>
          <a:bodyPr anchorCtr="0" anchor="ctr" bIns="0" lIns="3656975"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5. Numbered 1–8 (Green)">
  <p:cSld name="CUSTOM_2_7_1_3_1_1_1_1_1">
    <p:spTree>
      <p:nvGrpSpPr>
        <p:cNvPr id="417" name="Shape 417"/>
        <p:cNvGrpSpPr/>
        <p:nvPr/>
      </p:nvGrpSpPr>
      <p:grpSpPr>
        <a:xfrm>
          <a:off x="0" y="0"/>
          <a:ext cx="0" cy="0"/>
          <a:chOff x="0" y="0"/>
          <a:chExt cx="0" cy="0"/>
        </a:xfrm>
      </p:grpSpPr>
      <p:sp>
        <p:nvSpPr>
          <p:cNvPr id="418" name="Google Shape;418;p46"/>
          <p:cNvSpPr txBox="1"/>
          <p:nvPr>
            <p:ph type="title"/>
          </p:nvPr>
        </p:nvSpPr>
        <p:spPr>
          <a:xfrm>
            <a:off x="-32791" y="0"/>
            <a:ext cx="24443101" cy="1423200"/>
          </a:xfrm>
          <a:prstGeom prst="rect">
            <a:avLst/>
          </a:prstGeom>
          <a:noFill/>
          <a:ln>
            <a:noFill/>
          </a:ln>
        </p:spPr>
        <p:txBody>
          <a:bodyPr anchorCtr="0" anchor="t" bIns="243750" lIns="1219000" spcFirstLastPara="1" rIns="731350" wrap="square" tIns="487575">
            <a:noAutofit/>
          </a:bodyPr>
          <a:lstStyle>
            <a:lvl1pPr lvl="0" marR="0" rtl="0" algn="l">
              <a:lnSpc>
                <a:spcPct val="100000"/>
              </a:lnSpc>
              <a:spcBef>
                <a:spcPts val="0"/>
              </a:spcBef>
              <a:spcAft>
                <a:spcPts val="0"/>
              </a:spcAft>
              <a:buClr>
                <a:srgbClr val="000000"/>
              </a:buClr>
              <a:buSzPts val="6400"/>
              <a:buFont typeface="Arial"/>
              <a:buNone/>
              <a:defRPr b="0" i="0" sz="6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419" name="Google Shape;419;p46"/>
          <p:cNvSpPr txBox="1"/>
          <p:nvPr>
            <p:ph idx="1" type="subTitle"/>
          </p:nvPr>
        </p:nvSpPr>
        <p:spPr>
          <a:xfrm>
            <a:off x="0" y="1802600"/>
            <a:ext cx="24377701" cy="972900"/>
          </a:xfrm>
          <a:prstGeom prst="rect">
            <a:avLst/>
          </a:prstGeom>
          <a:noFill/>
          <a:ln>
            <a:noFill/>
          </a:ln>
        </p:spPr>
        <p:txBody>
          <a:bodyPr anchorCtr="0" anchor="t" bIns="0" lIns="1219000" spcFirstLastPara="1" rIns="1219000" wrap="square" tIns="243750">
            <a:noAutofit/>
          </a:bodyPr>
          <a:lstStyle>
            <a:lvl1pPr lvl="0" marR="0" rtl="0" algn="l">
              <a:lnSpc>
                <a:spcPct val="100000"/>
              </a:lnSpc>
              <a:spcBef>
                <a:spcPts val="0"/>
              </a:spcBef>
              <a:spcAft>
                <a:spcPts val="0"/>
              </a:spcAft>
              <a:buClr>
                <a:srgbClr val="000000"/>
              </a:buClr>
              <a:buSzPts val="4800"/>
              <a:buFont typeface="Arial"/>
              <a:buNone/>
              <a:defRPr b="0" i="0" sz="4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cxnSp>
        <p:nvCxnSpPr>
          <p:cNvPr id="420" name="Google Shape;420;p46"/>
          <p:cNvCxnSpPr/>
          <p:nvPr/>
        </p:nvCxnSpPr>
        <p:spPr>
          <a:xfrm>
            <a:off x="731476" y="1706880"/>
            <a:ext cx="22915501" cy="27300"/>
          </a:xfrm>
          <a:prstGeom prst="straightConnector1">
            <a:avLst/>
          </a:prstGeom>
          <a:noFill/>
          <a:ln cap="flat" cmpd="sng" w="9525">
            <a:solidFill>
              <a:schemeClr val="dk2"/>
            </a:solidFill>
            <a:prstDash val="solid"/>
            <a:round/>
            <a:headEnd len="sm" w="sm" type="none"/>
            <a:tailEnd len="sm" w="sm" type="none"/>
          </a:ln>
        </p:spPr>
      </p:cxnSp>
      <p:sp>
        <p:nvSpPr>
          <p:cNvPr id="421" name="Google Shape;421;p46"/>
          <p:cNvSpPr txBox="1"/>
          <p:nvPr>
            <p:ph idx="12" type="sldNum"/>
          </p:nvPr>
        </p:nvSpPr>
        <p:spPr>
          <a:xfrm>
            <a:off x="22948089" y="13219200"/>
            <a:ext cx="698100" cy="281700"/>
          </a:xfrm>
          <a:prstGeom prst="rect">
            <a:avLst/>
          </a:prstGeom>
          <a:noFill/>
          <a:ln>
            <a:noFill/>
          </a:ln>
        </p:spPr>
        <p:txBody>
          <a:bodyPr anchorCtr="0" anchor="t" bIns="243750" lIns="0" spcFirstLastPara="1" rIns="0" wrap="square" tIns="0">
            <a:no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422" name="Google Shape;422;p46"/>
          <p:cNvCxnSpPr/>
          <p:nvPr/>
        </p:nvCxnSpPr>
        <p:spPr>
          <a:xfrm>
            <a:off x="731329" y="13083880"/>
            <a:ext cx="22915501" cy="27300"/>
          </a:xfrm>
          <a:prstGeom prst="straightConnector1">
            <a:avLst/>
          </a:prstGeom>
          <a:noFill/>
          <a:ln cap="flat" cmpd="sng" w="9525">
            <a:solidFill>
              <a:srgbClr val="A9B7C0"/>
            </a:solidFill>
            <a:prstDash val="solid"/>
            <a:round/>
            <a:headEnd len="sm" w="sm" type="none"/>
            <a:tailEnd len="sm" w="sm" type="none"/>
          </a:ln>
        </p:spPr>
      </p:cxnSp>
      <p:sp>
        <p:nvSpPr>
          <p:cNvPr id="423" name="Google Shape;423;p46"/>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424" name="Google Shape;424;p46"/>
          <p:cNvSpPr/>
          <p:nvPr/>
        </p:nvSpPr>
        <p:spPr>
          <a:xfrm>
            <a:off x="3143481" y="10328024"/>
            <a:ext cx="20504399"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25" name="Google Shape;425;p46"/>
          <p:cNvGrpSpPr/>
          <p:nvPr/>
        </p:nvGrpSpPr>
        <p:grpSpPr>
          <a:xfrm>
            <a:off x="1219475" y="10328151"/>
            <a:ext cx="1606396" cy="1005814"/>
            <a:chOff x="457200" y="1466425"/>
            <a:chExt cx="776900" cy="486300"/>
          </a:xfrm>
        </p:grpSpPr>
        <p:sp>
          <p:nvSpPr>
            <p:cNvPr id="426" name="Google Shape;426;p46"/>
            <p:cNvSpPr/>
            <p:nvPr/>
          </p:nvSpPr>
          <p:spPr>
            <a:xfrm>
              <a:off x="457200" y="1466425"/>
              <a:ext cx="695400" cy="486300"/>
            </a:xfrm>
            <a:prstGeom prst="roundRect">
              <a:avLst>
                <a:gd fmla="val 16667" name="adj"/>
              </a:avLst>
            </a:prstGeom>
            <a:solidFill>
              <a:srgbClr val="1D7E74"/>
            </a:solidFill>
            <a:ln>
              <a:noFill/>
            </a:ln>
          </p:spPr>
          <p:txBody>
            <a:bodyPr anchorCtr="0" anchor="ctr" bIns="243750" lIns="243750" spcFirstLastPara="1" rIns="243750" wrap="square" tIns="243750">
              <a:noAutofit/>
            </a:bodyPr>
            <a:lstStyle/>
            <a:p>
              <a:pPr indent="0" lvl="0" marL="0" marR="0" rtl="0" algn="ctr">
                <a:lnSpc>
                  <a:spcPct val="100000"/>
                </a:lnSpc>
                <a:spcBef>
                  <a:spcPts val="0"/>
                </a:spcBef>
                <a:spcAft>
                  <a:spcPts val="0"/>
                </a:spcAft>
                <a:buClr>
                  <a:srgbClr val="000000"/>
                </a:buClr>
                <a:buSzPts val="5300"/>
                <a:buFont typeface="Arial"/>
                <a:buNone/>
              </a:pPr>
              <a:r>
                <a:rPr b="0" i="0" lang="en-US" sz="5300" u="none" cap="none" strike="noStrike">
                  <a:solidFill>
                    <a:srgbClr val="FFFFFF"/>
                  </a:solidFill>
                  <a:latin typeface="Roboto Light"/>
                  <a:ea typeface="Roboto Light"/>
                  <a:cs typeface="Roboto Light"/>
                  <a:sym typeface="Roboto Light"/>
                </a:rPr>
                <a:t>07</a:t>
              </a:r>
              <a:endParaRPr b="0" i="0" sz="5300" u="none" cap="none" strike="noStrike">
                <a:solidFill>
                  <a:srgbClr val="FFFFFF"/>
                </a:solidFill>
                <a:latin typeface="Roboto Light"/>
                <a:ea typeface="Roboto Light"/>
                <a:cs typeface="Roboto Light"/>
                <a:sym typeface="Roboto Light"/>
              </a:endParaRPr>
            </a:p>
          </p:txBody>
        </p:sp>
        <p:sp>
          <p:nvSpPr>
            <p:cNvPr id="427" name="Google Shape;427;p46"/>
            <p:cNvSpPr/>
            <p:nvPr/>
          </p:nvSpPr>
          <p:spPr>
            <a:xfrm rot="5400000">
              <a:off x="973100" y="1624950"/>
              <a:ext cx="333375" cy="188625"/>
            </a:xfrm>
            <a:prstGeom prst="flowChartExtract">
              <a:avLst/>
            </a:prstGeom>
            <a:solidFill>
              <a:srgbClr val="1D7E74"/>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28" name="Google Shape;428;p46"/>
          <p:cNvSpPr txBox="1"/>
          <p:nvPr>
            <p:ph idx="3" type="subTitle"/>
          </p:nvPr>
        </p:nvSpPr>
        <p:spPr>
          <a:xfrm>
            <a:off x="-32257" y="10328333"/>
            <a:ext cx="23679299" cy="1005600"/>
          </a:xfrm>
          <a:prstGeom prst="rect">
            <a:avLst/>
          </a:prstGeom>
          <a:noFill/>
          <a:ln>
            <a:noFill/>
          </a:ln>
        </p:spPr>
        <p:txBody>
          <a:bodyPr anchorCtr="0" anchor="ctr" bIns="0" lIns="3656975"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429" name="Google Shape;429;p46"/>
          <p:cNvSpPr/>
          <p:nvPr/>
        </p:nvSpPr>
        <p:spPr>
          <a:xfrm>
            <a:off x="3143181" y="11496300"/>
            <a:ext cx="20504399"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30" name="Google Shape;430;p46"/>
          <p:cNvGrpSpPr/>
          <p:nvPr/>
        </p:nvGrpSpPr>
        <p:grpSpPr>
          <a:xfrm>
            <a:off x="1219175" y="11496427"/>
            <a:ext cx="1606396" cy="1005814"/>
            <a:chOff x="457200" y="1466425"/>
            <a:chExt cx="776900" cy="486300"/>
          </a:xfrm>
        </p:grpSpPr>
        <p:sp>
          <p:nvSpPr>
            <p:cNvPr id="431" name="Google Shape;431;p46"/>
            <p:cNvSpPr/>
            <p:nvPr/>
          </p:nvSpPr>
          <p:spPr>
            <a:xfrm>
              <a:off x="457200" y="1466425"/>
              <a:ext cx="695400" cy="486300"/>
            </a:xfrm>
            <a:prstGeom prst="roundRect">
              <a:avLst>
                <a:gd fmla="val 16667" name="adj"/>
              </a:avLst>
            </a:prstGeom>
            <a:solidFill>
              <a:srgbClr val="212940"/>
            </a:solidFill>
            <a:ln>
              <a:noFill/>
            </a:ln>
          </p:spPr>
          <p:txBody>
            <a:bodyPr anchorCtr="0" anchor="ctr" bIns="243750" lIns="243750" spcFirstLastPara="1" rIns="243750" wrap="square" tIns="243750">
              <a:noAutofit/>
            </a:bodyPr>
            <a:lstStyle/>
            <a:p>
              <a:pPr indent="0" lvl="0" marL="0" marR="0" rtl="0" algn="ctr">
                <a:lnSpc>
                  <a:spcPct val="100000"/>
                </a:lnSpc>
                <a:spcBef>
                  <a:spcPts val="0"/>
                </a:spcBef>
                <a:spcAft>
                  <a:spcPts val="0"/>
                </a:spcAft>
                <a:buClr>
                  <a:srgbClr val="000000"/>
                </a:buClr>
                <a:buSzPts val="5300"/>
                <a:buFont typeface="Arial"/>
                <a:buNone/>
              </a:pPr>
              <a:r>
                <a:rPr b="0" i="0" lang="en-US" sz="5300" u="none" cap="none" strike="noStrike">
                  <a:solidFill>
                    <a:srgbClr val="FFFFFF"/>
                  </a:solidFill>
                  <a:latin typeface="Roboto Light"/>
                  <a:ea typeface="Roboto Light"/>
                  <a:cs typeface="Roboto Light"/>
                  <a:sym typeface="Roboto Light"/>
                </a:rPr>
                <a:t>08</a:t>
              </a:r>
              <a:endParaRPr b="0" i="0" sz="5300" u="none" cap="none" strike="noStrike">
                <a:solidFill>
                  <a:srgbClr val="FFFFFF"/>
                </a:solidFill>
                <a:latin typeface="Roboto Light"/>
                <a:ea typeface="Roboto Light"/>
                <a:cs typeface="Roboto Light"/>
                <a:sym typeface="Roboto Light"/>
              </a:endParaRPr>
            </a:p>
          </p:txBody>
        </p:sp>
        <p:sp>
          <p:nvSpPr>
            <p:cNvPr id="432" name="Google Shape;432;p46"/>
            <p:cNvSpPr/>
            <p:nvPr/>
          </p:nvSpPr>
          <p:spPr>
            <a:xfrm rot="5400000">
              <a:off x="973100" y="1624950"/>
              <a:ext cx="333375" cy="188625"/>
            </a:xfrm>
            <a:prstGeom prst="flowChartExtract">
              <a:avLst/>
            </a:prstGeom>
            <a:solidFill>
              <a:srgbClr val="212940"/>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33" name="Google Shape;433;p46"/>
          <p:cNvSpPr txBox="1"/>
          <p:nvPr>
            <p:ph idx="4" type="subTitle"/>
          </p:nvPr>
        </p:nvSpPr>
        <p:spPr>
          <a:xfrm>
            <a:off x="-32192" y="11496667"/>
            <a:ext cx="23679299" cy="1005600"/>
          </a:xfrm>
          <a:prstGeom prst="rect">
            <a:avLst/>
          </a:prstGeom>
          <a:noFill/>
          <a:ln>
            <a:noFill/>
          </a:ln>
        </p:spPr>
        <p:txBody>
          <a:bodyPr anchorCtr="0" anchor="ctr" bIns="0" lIns="3656975"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434" name="Google Shape;434;p46"/>
          <p:cNvSpPr/>
          <p:nvPr/>
        </p:nvSpPr>
        <p:spPr>
          <a:xfrm>
            <a:off x="3143348" y="7991024"/>
            <a:ext cx="20504399"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35" name="Google Shape;435;p46"/>
          <p:cNvGrpSpPr/>
          <p:nvPr/>
        </p:nvGrpSpPr>
        <p:grpSpPr>
          <a:xfrm>
            <a:off x="1219342" y="7991151"/>
            <a:ext cx="1606396" cy="1005814"/>
            <a:chOff x="457200" y="1466425"/>
            <a:chExt cx="776900" cy="486300"/>
          </a:xfrm>
        </p:grpSpPr>
        <p:sp>
          <p:nvSpPr>
            <p:cNvPr id="436" name="Google Shape;436;p46"/>
            <p:cNvSpPr/>
            <p:nvPr/>
          </p:nvSpPr>
          <p:spPr>
            <a:xfrm>
              <a:off x="457200" y="1466425"/>
              <a:ext cx="695400" cy="486300"/>
            </a:xfrm>
            <a:prstGeom prst="roundRect">
              <a:avLst>
                <a:gd fmla="val 16667" name="adj"/>
              </a:avLst>
            </a:prstGeom>
            <a:solidFill>
              <a:srgbClr val="AFCA54"/>
            </a:solidFill>
            <a:ln>
              <a:noFill/>
            </a:ln>
          </p:spPr>
          <p:txBody>
            <a:bodyPr anchorCtr="0" anchor="ctr" bIns="243750" lIns="243750" spcFirstLastPara="1" rIns="243750" wrap="square" tIns="243750">
              <a:noAutofit/>
            </a:bodyPr>
            <a:lstStyle/>
            <a:p>
              <a:pPr indent="0" lvl="0" marL="0" marR="0" rtl="0" algn="ctr">
                <a:lnSpc>
                  <a:spcPct val="100000"/>
                </a:lnSpc>
                <a:spcBef>
                  <a:spcPts val="0"/>
                </a:spcBef>
                <a:spcAft>
                  <a:spcPts val="0"/>
                </a:spcAft>
                <a:buClr>
                  <a:srgbClr val="000000"/>
                </a:buClr>
                <a:buSzPts val="5300"/>
                <a:buFont typeface="Arial"/>
                <a:buNone/>
              </a:pPr>
              <a:r>
                <a:rPr b="0" i="0" lang="en-US" sz="5300" u="none" cap="none" strike="noStrike">
                  <a:solidFill>
                    <a:srgbClr val="FFFFFF"/>
                  </a:solidFill>
                  <a:latin typeface="Roboto Light"/>
                  <a:ea typeface="Roboto Light"/>
                  <a:cs typeface="Roboto Light"/>
                  <a:sym typeface="Roboto Light"/>
                </a:rPr>
                <a:t>05</a:t>
              </a:r>
              <a:endParaRPr b="0" i="0" sz="5300" u="none" cap="none" strike="noStrike">
                <a:solidFill>
                  <a:srgbClr val="FFFFFF"/>
                </a:solidFill>
                <a:latin typeface="Roboto Light"/>
                <a:ea typeface="Roboto Light"/>
                <a:cs typeface="Roboto Light"/>
                <a:sym typeface="Roboto Light"/>
              </a:endParaRPr>
            </a:p>
          </p:txBody>
        </p:sp>
        <p:sp>
          <p:nvSpPr>
            <p:cNvPr id="437" name="Google Shape;437;p46"/>
            <p:cNvSpPr/>
            <p:nvPr/>
          </p:nvSpPr>
          <p:spPr>
            <a:xfrm rot="5400000">
              <a:off x="973100" y="1624950"/>
              <a:ext cx="333375" cy="188625"/>
            </a:xfrm>
            <a:prstGeom prst="flowChartExtract">
              <a:avLst/>
            </a:prstGeom>
            <a:solidFill>
              <a:srgbClr val="AFCA54"/>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38" name="Google Shape;438;p46"/>
          <p:cNvSpPr txBox="1"/>
          <p:nvPr>
            <p:ph idx="5" type="subTitle"/>
          </p:nvPr>
        </p:nvSpPr>
        <p:spPr>
          <a:xfrm>
            <a:off x="-32391" y="7991333"/>
            <a:ext cx="23679299" cy="1005600"/>
          </a:xfrm>
          <a:prstGeom prst="rect">
            <a:avLst/>
          </a:prstGeom>
          <a:noFill/>
          <a:ln>
            <a:noFill/>
          </a:ln>
        </p:spPr>
        <p:txBody>
          <a:bodyPr anchorCtr="0" anchor="ctr" bIns="0" lIns="3656975"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439" name="Google Shape;439;p46"/>
          <p:cNvSpPr/>
          <p:nvPr/>
        </p:nvSpPr>
        <p:spPr>
          <a:xfrm>
            <a:off x="3143048" y="9159300"/>
            <a:ext cx="20504399"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40" name="Google Shape;440;p46"/>
          <p:cNvGrpSpPr/>
          <p:nvPr/>
        </p:nvGrpSpPr>
        <p:grpSpPr>
          <a:xfrm>
            <a:off x="1219042" y="9159427"/>
            <a:ext cx="1606396" cy="1005814"/>
            <a:chOff x="457200" y="1466425"/>
            <a:chExt cx="776900" cy="486300"/>
          </a:xfrm>
        </p:grpSpPr>
        <p:sp>
          <p:nvSpPr>
            <p:cNvPr id="441" name="Google Shape;441;p46"/>
            <p:cNvSpPr/>
            <p:nvPr/>
          </p:nvSpPr>
          <p:spPr>
            <a:xfrm>
              <a:off x="457200" y="1466425"/>
              <a:ext cx="695400" cy="486300"/>
            </a:xfrm>
            <a:prstGeom prst="roundRect">
              <a:avLst>
                <a:gd fmla="val 16667" name="adj"/>
              </a:avLst>
            </a:prstGeom>
            <a:solidFill>
              <a:srgbClr val="4FA786"/>
            </a:solidFill>
            <a:ln>
              <a:noFill/>
            </a:ln>
          </p:spPr>
          <p:txBody>
            <a:bodyPr anchorCtr="0" anchor="ctr" bIns="243750" lIns="243750" spcFirstLastPara="1" rIns="243750" wrap="square" tIns="243750">
              <a:noAutofit/>
            </a:bodyPr>
            <a:lstStyle/>
            <a:p>
              <a:pPr indent="0" lvl="0" marL="0" marR="0" rtl="0" algn="ctr">
                <a:lnSpc>
                  <a:spcPct val="100000"/>
                </a:lnSpc>
                <a:spcBef>
                  <a:spcPts val="0"/>
                </a:spcBef>
                <a:spcAft>
                  <a:spcPts val="0"/>
                </a:spcAft>
                <a:buClr>
                  <a:srgbClr val="000000"/>
                </a:buClr>
                <a:buSzPts val="5300"/>
                <a:buFont typeface="Arial"/>
                <a:buNone/>
              </a:pPr>
              <a:r>
                <a:rPr b="0" i="0" lang="en-US" sz="5300" u="none" cap="none" strike="noStrike">
                  <a:solidFill>
                    <a:srgbClr val="FFFFFF"/>
                  </a:solidFill>
                  <a:latin typeface="Roboto Light"/>
                  <a:ea typeface="Roboto Light"/>
                  <a:cs typeface="Roboto Light"/>
                  <a:sym typeface="Roboto Light"/>
                </a:rPr>
                <a:t>06</a:t>
              </a:r>
              <a:endParaRPr b="0" i="0" sz="5300" u="none" cap="none" strike="noStrike">
                <a:solidFill>
                  <a:srgbClr val="FFFFFF"/>
                </a:solidFill>
                <a:latin typeface="Roboto Light"/>
                <a:ea typeface="Roboto Light"/>
                <a:cs typeface="Roboto Light"/>
                <a:sym typeface="Roboto Light"/>
              </a:endParaRPr>
            </a:p>
          </p:txBody>
        </p:sp>
        <p:sp>
          <p:nvSpPr>
            <p:cNvPr id="442" name="Google Shape;442;p46"/>
            <p:cNvSpPr/>
            <p:nvPr/>
          </p:nvSpPr>
          <p:spPr>
            <a:xfrm rot="5400000">
              <a:off x="973100" y="1624950"/>
              <a:ext cx="333375" cy="188625"/>
            </a:xfrm>
            <a:prstGeom prst="flowChartExtract">
              <a:avLst/>
            </a:prstGeom>
            <a:solidFill>
              <a:srgbClr val="4FA786"/>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43" name="Google Shape;443;p46"/>
          <p:cNvSpPr txBox="1"/>
          <p:nvPr>
            <p:ph idx="6" type="subTitle"/>
          </p:nvPr>
        </p:nvSpPr>
        <p:spPr>
          <a:xfrm>
            <a:off x="-32392" y="9159667"/>
            <a:ext cx="23679299" cy="1005600"/>
          </a:xfrm>
          <a:prstGeom prst="rect">
            <a:avLst/>
          </a:prstGeom>
          <a:noFill/>
          <a:ln>
            <a:noFill/>
          </a:ln>
        </p:spPr>
        <p:txBody>
          <a:bodyPr anchorCtr="0" anchor="ctr" bIns="0" lIns="3656975"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444" name="Google Shape;444;p46"/>
          <p:cNvSpPr/>
          <p:nvPr/>
        </p:nvSpPr>
        <p:spPr>
          <a:xfrm>
            <a:off x="3143415" y="5694024"/>
            <a:ext cx="20504399"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45" name="Google Shape;445;p46"/>
          <p:cNvGrpSpPr/>
          <p:nvPr/>
        </p:nvGrpSpPr>
        <p:grpSpPr>
          <a:xfrm>
            <a:off x="1219408" y="5694151"/>
            <a:ext cx="1606396" cy="1005814"/>
            <a:chOff x="457200" y="1466425"/>
            <a:chExt cx="776900" cy="486300"/>
          </a:xfrm>
        </p:grpSpPr>
        <p:sp>
          <p:nvSpPr>
            <p:cNvPr id="446" name="Google Shape;446;p46"/>
            <p:cNvSpPr/>
            <p:nvPr/>
          </p:nvSpPr>
          <p:spPr>
            <a:xfrm>
              <a:off x="457200" y="1466425"/>
              <a:ext cx="695400" cy="486300"/>
            </a:xfrm>
            <a:prstGeom prst="roundRect">
              <a:avLst>
                <a:gd fmla="val 16667" name="adj"/>
              </a:avLst>
            </a:prstGeom>
            <a:solidFill>
              <a:srgbClr val="1D7E74"/>
            </a:solidFill>
            <a:ln>
              <a:noFill/>
            </a:ln>
          </p:spPr>
          <p:txBody>
            <a:bodyPr anchorCtr="0" anchor="ctr" bIns="243750" lIns="243750" spcFirstLastPara="1" rIns="243750" wrap="square" tIns="243750">
              <a:noAutofit/>
            </a:bodyPr>
            <a:lstStyle/>
            <a:p>
              <a:pPr indent="0" lvl="0" marL="0" marR="0" rtl="0" algn="ctr">
                <a:lnSpc>
                  <a:spcPct val="100000"/>
                </a:lnSpc>
                <a:spcBef>
                  <a:spcPts val="0"/>
                </a:spcBef>
                <a:spcAft>
                  <a:spcPts val="0"/>
                </a:spcAft>
                <a:buClr>
                  <a:srgbClr val="000000"/>
                </a:buClr>
                <a:buSzPts val="5300"/>
                <a:buFont typeface="Arial"/>
                <a:buNone/>
              </a:pPr>
              <a:r>
                <a:rPr b="0" i="0" lang="en-US" sz="5300" u="none" cap="none" strike="noStrike">
                  <a:solidFill>
                    <a:srgbClr val="FFFFFF"/>
                  </a:solidFill>
                  <a:latin typeface="Roboto Light"/>
                  <a:ea typeface="Roboto Light"/>
                  <a:cs typeface="Roboto Light"/>
                  <a:sym typeface="Roboto Light"/>
                </a:rPr>
                <a:t>03</a:t>
              </a:r>
              <a:endParaRPr b="0" i="0" sz="5300" u="none" cap="none" strike="noStrike">
                <a:solidFill>
                  <a:srgbClr val="FFFFFF"/>
                </a:solidFill>
                <a:latin typeface="Roboto Light"/>
                <a:ea typeface="Roboto Light"/>
                <a:cs typeface="Roboto Light"/>
                <a:sym typeface="Roboto Light"/>
              </a:endParaRPr>
            </a:p>
          </p:txBody>
        </p:sp>
        <p:sp>
          <p:nvSpPr>
            <p:cNvPr id="447" name="Google Shape;447;p46"/>
            <p:cNvSpPr/>
            <p:nvPr/>
          </p:nvSpPr>
          <p:spPr>
            <a:xfrm rot="5400000">
              <a:off x="973100" y="1624950"/>
              <a:ext cx="333375" cy="188625"/>
            </a:xfrm>
            <a:prstGeom prst="flowChartExtract">
              <a:avLst/>
            </a:prstGeom>
            <a:solidFill>
              <a:srgbClr val="1D7E74"/>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48" name="Google Shape;448;p46"/>
          <p:cNvSpPr txBox="1"/>
          <p:nvPr>
            <p:ph idx="7" type="subTitle"/>
          </p:nvPr>
        </p:nvSpPr>
        <p:spPr>
          <a:xfrm>
            <a:off x="467" y="5694333"/>
            <a:ext cx="23646599" cy="1005600"/>
          </a:xfrm>
          <a:prstGeom prst="rect">
            <a:avLst/>
          </a:prstGeom>
          <a:noFill/>
          <a:ln>
            <a:noFill/>
          </a:ln>
        </p:spPr>
        <p:txBody>
          <a:bodyPr anchorCtr="0" anchor="ctr" bIns="0" lIns="3656975"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449" name="Google Shape;449;p46"/>
          <p:cNvSpPr/>
          <p:nvPr/>
        </p:nvSpPr>
        <p:spPr>
          <a:xfrm>
            <a:off x="3143115" y="6862300"/>
            <a:ext cx="20504399"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50" name="Google Shape;450;p46"/>
          <p:cNvGrpSpPr/>
          <p:nvPr/>
        </p:nvGrpSpPr>
        <p:grpSpPr>
          <a:xfrm>
            <a:off x="1219108" y="6862427"/>
            <a:ext cx="1606396" cy="1005814"/>
            <a:chOff x="457200" y="1466425"/>
            <a:chExt cx="776900" cy="486300"/>
          </a:xfrm>
        </p:grpSpPr>
        <p:sp>
          <p:nvSpPr>
            <p:cNvPr id="451" name="Google Shape;451;p46"/>
            <p:cNvSpPr/>
            <p:nvPr/>
          </p:nvSpPr>
          <p:spPr>
            <a:xfrm>
              <a:off x="457200" y="1466425"/>
              <a:ext cx="695400" cy="486300"/>
            </a:xfrm>
            <a:prstGeom prst="roundRect">
              <a:avLst>
                <a:gd fmla="val 16667" name="adj"/>
              </a:avLst>
            </a:prstGeom>
            <a:solidFill>
              <a:srgbClr val="212940"/>
            </a:solidFill>
            <a:ln>
              <a:noFill/>
            </a:ln>
          </p:spPr>
          <p:txBody>
            <a:bodyPr anchorCtr="0" anchor="ctr" bIns="243750" lIns="243750" spcFirstLastPara="1" rIns="243750" wrap="square" tIns="243750">
              <a:noAutofit/>
            </a:bodyPr>
            <a:lstStyle/>
            <a:p>
              <a:pPr indent="0" lvl="0" marL="0" marR="0" rtl="0" algn="ctr">
                <a:lnSpc>
                  <a:spcPct val="100000"/>
                </a:lnSpc>
                <a:spcBef>
                  <a:spcPts val="0"/>
                </a:spcBef>
                <a:spcAft>
                  <a:spcPts val="0"/>
                </a:spcAft>
                <a:buClr>
                  <a:srgbClr val="000000"/>
                </a:buClr>
                <a:buSzPts val="5300"/>
                <a:buFont typeface="Arial"/>
                <a:buNone/>
              </a:pPr>
              <a:r>
                <a:rPr b="0" i="0" lang="en-US" sz="5300" u="none" cap="none" strike="noStrike">
                  <a:solidFill>
                    <a:srgbClr val="FFFFFF"/>
                  </a:solidFill>
                  <a:latin typeface="Roboto Light"/>
                  <a:ea typeface="Roboto Light"/>
                  <a:cs typeface="Roboto Light"/>
                  <a:sym typeface="Roboto Light"/>
                </a:rPr>
                <a:t>04</a:t>
              </a:r>
              <a:endParaRPr b="0" i="0" sz="5300" u="none" cap="none" strike="noStrike">
                <a:solidFill>
                  <a:srgbClr val="FFFFFF"/>
                </a:solidFill>
                <a:latin typeface="Roboto Light"/>
                <a:ea typeface="Roboto Light"/>
                <a:cs typeface="Roboto Light"/>
                <a:sym typeface="Roboto Light"/>
              </a:endParaRPr>
            </a:p>
          </p:txBody>
        </p:sp>
        <p:sp>
          <p:nvSpPr>
            <p:cNvPr id="452" name="Google Shape;452;p46"/>
            <p:cNvSpPr/>
            <p:nvPr/>
          </p:nvSpPr>
          <p:spPr>
            <a:xfrm rot="5400000">
              <a:off x="973100" y="1624950"/>
              <a:ext cx="333375" cy="188625"/>
            </a:xfrm>
            <a:prstGeom prst="flowChartExtract">
              <a:avLst/>
            </a:prstGeom>
            <a:solidFill>
              <a:srgbClr val="212940"/>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53" name="Google Shape;453;p46"/>
          <p:cNvSpPr txBox="1"/>
          <p:nvPr>
            <p:ph idx="8" type="subTitle"/>
          </p:nvPr>
        </p:nvSpPr>
        <p:spPr>
          <a:xfrm>
            <a:off x="-32791" y="6862667"/>
            <a:ext cx="23679299" cy="1005600"/>
          </a:xfrm>
          <a:prstGeom prst="rect">
            <a:avLst/>
          </a:prstGeom>
          <a:noFill/>
          <a:ln>
            <a:noFill/>
          </a:ln>
        </p:spPr>
        <p:txBody>
          <a:bodyPr anchorCtr="0" anchor="ctr" bIns="0" lIns="3656975"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454" name="Google Shape;454;p46"/>
          <p:cNvSpPr/>
          <p:nvPr/>
        </p:nvSpPr>
        <p:spPr>
          <a:xfrm>
            <a:off x="3143281" y="3357024"/>
            <a:ext cx="20504399"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55" name="Google Shape;455;p46"/>
          <p:cNvGrpSpPr/>
          <p:nvPr/>
        </p:nvGrpSpPr>
        <p:grpSpPr>
          <a:xfrm>
            <a:off x="1219275" y="3357151"/>
            <a:ext cx="1606396" cy="1005814"/>
            <a:chOff x="457200" y="1466425"/>
            <a:chExt cx="776900" cy="486300"/>
          </a:xfrm>
        </p:grpSpPr>
        <p:sp>
          <p:nvSpPr>
            <p:cNvPr id="456" name="Google Shape;456;p46"/>
            <p:cNvSpPr/>
            <p:nvPr/>
          </p:nvSpPr>
          <p:spPr>
            <a:xfrm>
              <a:off x="457200" y="1466425"/>
              <a:ext cx="695400" cy="486300"/>
            </a:xfrm>
            <a:prstGeom prst="roundRect">
              <a:avLst>
                <a:gd fmla="val 16667" name="adj"/>
              </a:avLst>
            </a:prstGeom>
            <a:solidFill>
              <a:srgbClr val="AFCA54"/>
            </a:solidFill>
            <a:ln>
              <a:noFill/>
            </a:ln>
          </p:spPr>
          <p:txBody>
            <a:bodyPr anchorCtr="0" anchor="ctr" bIns="243750" lIns="243750" spcFirstLastPara="1" rIns="243750" wrap="square" tIns="243750">
              <a:noAutofit/>
            </a:bodyPr>
            <a:lstStyle/>
            <a:p>
              <a:pPr indent="0" lvl="0" marL="0" marR="0" rtl="0" algn="ctr">
                <a:lnSpc>
                  <a:spcPct val="100000"/>
                </a:lnSpc>
                <a:spcBef>
                  <a:spcPts val="0"/>
                </a:spcBef>
                <a:spcAft>
                  <a:spcPts val="0"/>
                </a:spcAft>
                <a:buClr>
                  <a:srgbClr val="000000"/>
                </a:buClr>
                <a:buSzPts val="5300"/>
                <a:buFont typeface="Arial"/>
                <a:buNone/>
              </a:pPr>
              <a:r>
                <a:rPr b="0" i="0" lang="en-US" sz="5300" u="none" cap="none" strike="noStrike">
                  <a:solidFill>
                    <a:srgbClr val="FFFFFF"/>
                  </a:solidFill>
                  <a:latin typeface="Roboto Light"/>
                  <a:ea typeface="Roboto Light"/>
                  <a:cs typeface="Roboto Light"/>
                  <a:sym typeface="Roboto Light"/>
                </a:rPr>
                <a:t>01</a:t>
              </a:r>
              <a:endParaRPr b="0" i="0" sz="5300" u="none" cap="none" strike="noStrike">
                <a:solidFill>
                  <a:srgbClr val="FFFFFF"/>
                </a:solidFill>
                <a:latin typeface="Roboto Light"/>
                <a:ea typeface="Roboto Light"/>
                <a:cs typeface="Roboto Light"/>
                <a:sym typeface="Roboto Light"/>
              </a:endParaRPr>
            </a:p>
          </p:txBody>
        </p:sp>
        <p:sp>
          <p:nvSpPr>
            <p:cNvPr id="457" name="Google Shape;457;p46"/>
            <p:cNvSpPr/>
            <p:nvPr/>
          </p:nvSpPr>
          <p:spPr>
            <a:xfrm rot="5400000">
              <a:off x="973100" y="1624950"/>
              <a:ext cx="333375" cy="188625"/>
            </a:xfrm>
            <a:prstGeom prst="flowChartExtract">
              <a:avLst/>
            </a:prstGeom>
            <a:solidFill>
              <a:srgbClr val="AFCA54"/>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58" name="Google Shape;458;p46"/>
          <p:cNvSpPr txBox="1"/>
          <p:nvPr>
            <p:ph idx="9" type="subTitle"/>
          </p:nvPr>
        </p:nvSpPr>
        <p:spPr>
          <a:xfrm>
            <a:off x="1" y="3357333"/>
            <a:ext cx="23646599" cy="1005600"/>
          </a:xfrm>
          <a:prstGeom prst="rect">
            <a:avLst/>
          </a:prstGeom>
          <a:noFill/>
          <a:ln>
            <a:noFill/>
          </a:ln>
        </p:spPr>
        <p:txBody>
          <a:bodyPr anchorCtr="0" anchor="ctr" bIns="0" lIns="3656975"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459" name="Google Shape;459;p46"/>
          <p:cNvSpPr/>
          <p:nvPr/>
        </p:nvSpPr>
        <p:spPr>
          <a:xfrm>
            <a:off x="3142981" y="4525300"/>
            <a:ext cx="20504399"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60" name="Google Shape;460;p46"/>
          <p:cNvGrpSpPr/>
          <p:nvPr/>
        </p:nvGrpSpPr>
        <p:grpSpPr>
          <a:xfrm>
            <a:off x="1218975" y="4525427"/>
            <a:ext cx="1606396" cy="1005814"/>
            <a:chOff x="457200" y="1466425"/>
            <a:chExt cx="776900" cy="486300"/>
          </a:xfrm>
        </p:grpSpPr>
        <p:sp>
          <p:nvSpPr>
            <p:cNvPr id="461" name="Google Shape;461;p46"/>
            <p:cNvSpPr/>
            <p:nvPr/>
          </p:nvSpPr>
          <p:spPr>
            <a:xfrm>
              <a:off x="457200" y="1466425"/>
              <a:ext cx="695400" cy="486300"/>
            </a:xfrm>
            <a:prstGeom prst="roundRect">
              <a:avLst>
                <a:gd fmla="val 16667" name="adj"/>
              </a:avLst>
            </a:prstGeom>
            <a:solidFill>
              <a:srgbClr val="4FA786"/>
            </a:solidFill>
            <a:ln>
              <a:noFill/>
            </a:ln>
          </p:spPr>
          <p:txBody>
            <a:bodyPr anchorCtr="0" anchor="ctr" bIns="243750" lIns="243750" spcFirstLastPara="1" rIns="243750" wrap="square" tIns="243750">
              <a:noAutofit/>
            </a:bodyPr>
            <a:lstStyle/>
            <a:p>
              <a:pPr indent="0" lvl="0" marL="0" marR="0" rtl="0" algn="ctr">
                <a:lnSpc>
                  <a:spcPct val="100000"/>
                </a:lnSpc>
                <a:spcBef>
                  <a:spcPts val="0"/>
                </a:spcBef>
                <a:spcAft>
                  <a:spcPts val="0"/>
                </a:spcAft>
                <a:buClr>
                  <a:srgbClr val="000000"/>
                </a:buClr>
                <a:buSzPts val="5300"/>
                <a:buFont typeface="Arial"/>
                <a:buNone/>
              </a:pPr>
              <a:r>
                <a:rPr b="0" i="0" lang="en-US" sz="5300" u="none" cap="none" strike="noStrike">
                  <a:solidFill>
                    <a:srgbClr val="FFFFFF"/>
                  </a:solidFill>
                  <a:latin typeface="Roboto Light"/>
                  <a:ea typeface="Roboto Light"/>
                  <a:cs typeface="Roboto Light"/>
                  <a:sym typeface="Roboto Light"/>
                </a:rPr>
                <a:t>02</a:t>
              </a:r>
              <a:endParaRPr b="0" i="0" sz="5300" u="none" cap="none" strike="noStrike">
                <a:solidFill>
                  <a:srgbClr val="FFFFFF"/>
                </a:solidFill>
                <a:latin typeface="Roboto Light"/>
                <a:ea typeface="Roboto Light"/>
                <a:cs typeface="Roboto Light"/>
                <a:sym typeface="Roboto Light"/>
              </a:endParaRPr>
            </a:p>
          </p:txBody>
        </p:sp>
        <p:sp>
          <p:nvSpPr>
            <p:cNvPr id="462" name="Google Shape;462;p46"/>
            <p:cNvSpPr/>
            <p:nvPr/>
          </p:nvSpPr>
          <p:spPr>
            <a:xfrm rot="5400000">
              <a:off x="973100" y="1624950"/>
              <a:ext cx="333375" cy="188625"/>
            </a:xfrm>
            <a:prstGeom prst="flowChartExtract">
              <a:avLst/>
            </a:prstGeom>
            <a:solidFill>
              <a:srgbClr val="4FA786"/>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63" name="Google Shape;463;p46"/>
          <p:cNvSpPr txBox="1"/>
          <p:nvPr>
            <p:ph idx="13" type="subTitle"/>
          </p:nvPr>
        </p:nvSpPr>
        <p:spPr>
          <a:xfrm>
            <a:off x="0" y="4525667"/>
            <a:ext cx="23646599" cy="1005600"/>
          </a:xfrm>
          <a:prstGeom prst="rect">
            <a:avLst/>
          </a:prstGeom>
          <a:noFill/>
          <a:ln>
            <a:noFill/>
          </a:ln>
        </p:spPr>
        <p:txBody>
          <a:bodyPr anchorCtr="0" anchor="ctr" bIns="0" lIns="3656975"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6. Numbered 1–3 (Green)">
  <p:cSld name="CUSTOM_2_7_1_5">
    <p:spTree>
      <p:nvGrpSpPr>
        <p:cNvPr id="464" name="Shape 464"/>
        <p:cNvGrpSpPr/>
        <p:nvPr/>
      </p:nvGrpSpPr>
      <p:grpSpPr>
        <a:xfrm>
          <a:off x="0" y="0"/>
          <a:ext cx="0" cy="0"/>
          <a:chOff x="0" y="0"/>
          <a:chExt cx="0" cy="0"/>
        </a:xfrm>
      </p:grpSpPr>
      <p:sp>
        <p:nvSpPr>
          <p:cNvPr id="465" name="Google Shape;465;p47"/>
          <p:cNvSpPr txBox="1"/>
          <p:nvPr>
            <p:ph type="title"/>
          </p:nvPr>
        </p:nvSpPr>
        <p:spPr>
          <a:xfrm>
            <a:off x="-32791" y="0"/>
            <a:ext cx="24443101" cy="1423200"/>
          </a:xfrm>
          <a:prstGeom prst="rect">
            <a:avLst/>
          </a:prstGeom>
          <a:noFill/>
          <a:ln>
            <a:noFill/>
          </a:ln>
        </p:spPr>
        <p:txBody>
          <a:bodyPr anchorCtr="0" anchor="t" bIns="243750" lIns="1219000" spcFirstLastPara="1" rIns="731350" wrap="square" tIns="487575">
            <a:noAutofit/>
          </a:bodyPr>
          <a:lstStyle>
            <a:lvl1pPr lvl="0" marR="0" rtl="0" algn="l">
              <a:lnSpc>
                <a:spcPct val="100000"/>
              </a:lnSpc>
              <a:spcBef>
                <a:spcPts val="0"/>
              </a:spcBef>
              <a:spcAft>
                <a:spcPts val="0"/>
              </a:spcAft>
              <a:buClr>
                <a:srgbClr val="000000"/>
              </a:buClr>
              <a:buSzPts val="6400"/>
              <a:buFont typeface="Arial"/>
              <a:buNone/>
              <a:defRPr b="0" i="0" sz="6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466" name="Google Shape;466;p47"/>
          <p:cNvSpPr txBox="1"/>
          <p:nvPr>
            <p:ph idx="1" type="subTitle"/>
          </p:nvPr>
        </p:nvSpPr>
        <p:spPr>
          <a:xfrm>
            <a:off x="0" y="1802600"/>
            <a:ext cx="24377701" cy="972900"/>
          </a:xfrm>
          <a:prstGeom prst="rect">
            <a:avLst/>
          </a:prstGeom>
          <a:noFill/>
          <a:ln>
            <a:noFill/>
          </a:ln>
        </p:spPr>
        <p:txBody>
          <a:bodyPr anchorCtr="0" anchor="t" bIns="0" lIns="1219000" spcFirstLastPara="1" rIns="1219000" wrap="square" tIns="243750">
            <a:noAutofit/>
          </a:bodyPr>
          <a:lstStyle>
            <a:lvl1pPr lvl="0" marR="0" rtl="0" algn="l">
              <a:lnSpc>
                <a:spcPct val="100000"/>
              </a:lnSpc>
              <a:spcBef>
                <a:spcPts val="0"/>
              </a:spcBef>
              <a:spcAft>
                <a:spcPts val="0"/>
              </a:spcAft>
              <a:buClr>
                <a:srgbClr val="000000"/>
              </a:buClr>
              <a:buSzPts val="4800"/>
              <a:buFont typeface="Arial"/>
              <a:buNone/>
              <a:defRPr b="0" i="0" sz="4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cxnSp>
        <p:nvCxnSpPr>
          <p:cNvPr id="467" name="Google Shape;467;p47"/>
          <p:cNvCxnSpPr/>
          <p:nvPr/>
        </p:nvCxnSpPr>
        <p:spPr>
          <a:xfrm>
            <a:off x="731476" y="1706880"/>
            <a:ext cx="22915501" cy="27300"/>
          </a:xfrm>
          <a:prstGeom prst="straightConnector1">
            <a:avLst/>
          </a:prstGeom>
          <a:noFill/>
          <a:ln cap="flat" cmpd="sng" w="9525">
            <a:solidFill>
              <a:schemeClr val="dk2"/>
            </a:solidFill>
            <a:prstDash val="solid"/>
            <a:round/>
            <a:headEnd len="sm" w="sm" type="none"/>
            <a:tailEnd len="sm" w="sm" type="none"/>
          </a:ln>
        </p:spPr>
      </p:cxnSp>
      <p:sp>
        <p:nvSpPr>
          <p:cNvPr id="468" name="Google Shape;468;p47"/>
          <p:cNvSpPr txBox="1"/>
          <p:nvPr>
            <p:ph idx="12" type="sldNum"/>
          </p:nvPr>
        </p:nvSpPr>
        <p:spPr>
          <a:xfrm>
            <a:off x="22948089" y="13219200"/>
            <a:ext cx="698100" cy="281700"/>
          </a:xfrm>
          <a:prstGeom prst="rect">
            <a:avLst/>
          </a:prstGeom>
          <a:noFill/>
          <a:ln>
            <a:noFill/>
          </a:ln>
        </p:spPr>
        <p:txBody>
          <a:bodyPr anchorCtr="0" anchor="t" bIns="243750" lIns="0" spcFirstLastPara="1" rIns="0" wrap="square" tIns="0">
            <a:no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469" name="Google Shape;469;p47"/>
          <p:cNvCxnSpPr/>
          <p:nvPr/>
        </p:nvCxnSpPr>
        <p:spPr>
          <a:xfrm>
            <a:off x="731329" y="13083880"/>
            <a:ext cx="22915501" cy="27300"/>
          </a:xfrm>
          <a:prstGeom prst="straightConnector1">
            <a:avLst/>
          </a:prstGeom>
          <a:noFill/>
          <a:ln cap="flat" cmpd="sng" w="9525">
            <a:solidFill>
              <a:srgbClr val="A9B7C0"/>
            </a:solidFill>
            <a:prstDash val="solid"/>
            <a:round/>
            <a:headEnd len="sm" w="sm" type="none"/>
            <a:tailEnd len="sm" w="sm" type="none"/>
          </a:ln>
        </p:spPr>
      </p:cxnSp>
      <p:sp>
        <p:nvSpPr>
          <p:cNvPr id="470" name="Google Shape;470;p47"/>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471" name="Google Shape;471;p47"/>
          <p:cNvSpPr/>
          <p:nvPr/>
        </p:nvSpPr>
        <p:spPr>
          <a:xfrm flipH="1">
            <a:off x="1930911" y="5167400"/>
            <a:ext cx="6474300" cy="7100700"/>
          </a:xfrm>
          <a:prstGeom prst="round2DiagRect">
            <a:avLst>
              <a:gd fmla="val 16667" name="adj1"/>
              <a:gd fmla="val 0" name="adj2"/>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2" name="Google Shape;472;p47"/>
          <p:cNvSpPr txBox="1"/>
          <p:nvPr>
            <p:ph idx="3" type="subTitle"/>
          </p:nvPr>
        </p:nvSpPr>
        <p:spPr>
          <a:xfrm>
            <a:off x="1930897" y="5167539"/>
            <a:ext cx="6322500" cy="5911200"/>
          </a:xfrm>
          <a:prstGeom prst="rect">
            <a:avLst/>
          </a:prstGeom>
          <a:noFill/>
          <a:ln>
            <a:noFill/>
          </a:ln>
        </p:spPr>
        <p:txBody>
          <a:bodyPr anchorCtr="0" anchor="t" bIns="487575" lIns="487575" spcFirstLastPara="1" rIns="487575" wrap="square" tIns="487575">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grpSp>
        <p:nvGrpSpPr>
          <p:cNvPr id="473" name="Google Shape;473;p47"/>
          <p:cNvGrpSpPr/>
          <p:nvPr/>
        </p:nvGrpSpPr>
        <p:grpSpPr>
          <a:xfrm>
            <a:off x="1218833" y="3586941"/>
            <a:ext cx="1421954" cy="1422613"/>
            <a:chOff x="457200" y="1378813"/>
            <a:chExt cx="695400" cy="695450"/>
          </a:xfrm>
        </p:grpSpPr>
        <p:sp>
          <p:nvSpPr>
            <p:cNvPr id="474" name="Google Shape;474;p47"/>
            <p:cNvSpPr/>
            <p:nvPr/>
          </p:nvSpPr>
          <p:spPr>
            <a:xfrm>
              <a:off x="457200" y="1378813"/>
              <a:ext cx="695400" cy="621300"/>
            </a:xfrm>
            <a:prstGeom prst="roundRect">
              <a:avLst>
                <a:gd fmla="val 16667" name="adj"/>
              </a:avLst>
            </a:prstGeom>
            <a:solidFill>
              <a:srgbClr val="F7EF6A"/>
            </a:solidFill>
            <a:ln>
              <a:noFill/>
            </a:ln>
          </p:spPr>
          <p:txBody>
            <a:bodyPr anchorCtr="0" anchor="ctr" bIns="243750" lIns="243750" spcFirstLastPara="1" rIns="243750" wrap="square" tIns="243750">
              <a:noAutofit/>
            </a:bodyPr>
            <a:lstStyle/>
            <a:p>
              <a:pPr indent="0" lvl="0" marL="0" marR="0" rtl="0" algn="ctr">
                <a:lnSpc>
                  <a:spcPct val="100000"/>
                </a:lnSpc>
                <a:spcBef>
                  <a:spcPts val="0"/>
                </a:spcBef>
                <a:spcAft>
                  <a:spcPts val="0"/>
                </a:spcAft>
                <a:buClr>
                  <a:srgbClr val="000000"/>
                </a:buClr>
                <a:buSzPts val="5600"/>
                <a:buFont typeface="Arial"/>
                <a:buNone/>
              </a:pPr>
              <a:r>
                <a:rPr b="0" i="0" lang="en-US" sz="5600" u="none" cap="none" strike="noStrike">
                  <a:solidFill>
                    <a:srgbClr val="000000"/>
                  </a:solidFill>
                  <a:latin typeface="Roboto Light"/>
                  <a:ea typeface="Roboto Light"/>
                  <a:cs typeface="Roboto Light"/>
                  <a:sym typeface="Roboto Light"/>
                </a:rPr>
                <a:t>01</a:t>
              </a:r>
              <a:endParaRPr b="0" i="0" sz="5600" u="none" cap="none" strike="noStrike">
                <a:solidFill>
                  <a:srgbClr val="000000"/>
                </a:solidFill>
                <a:latin typeface="Roboto Light"/>
                <a:ea typeface="Roboto Light"/>
                <a:cs typeface="Roboto Light"/>
                <a:sym typeface="Roboto Light"/>
              </a:endParaRPr>
            </a:p>
          </p:txBody>
        </p:sp>
        <p:sp>
          <p:nvSpPr>
            <p:cNvPr id="475" name="Google Shape;475;p47"/>
            <p:cNvSpPr/>
            <p:nvPr/>
          </p:nvSpPr>
          <p:spPr>
            <a:xfrm rot="10800000">
              <a:off x="634726" y="1885638"/>
              <a:ext cx="340325" cy="188625"/>
            </a:xfrm>
            <a:prstGeom prst="flowChartExtract">
              <a:avLst/>
            </a:prstGeom>
            <a:solidFill>
              <a:srgbClr val="F7EF6A"/>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76" name="Google Shape;476;p47"/>
          <p:cNvGrpSpPr/>
          <p:nvPr/>
        </p:nvGrpSpPr>
        <p:grpSpPr>
          <a:xfrm>
            <a:off x="8608308" y="3586941"/>
            <a:ext cx="1421954" cy="1422613"/>
            <a:chOff x="457200" y="1378813"/>
            <a:chExt cx="695400" cy="695450"/>
          </a:xfrm>
        </p:grpSpPr>
        <p:sp>
          <p:nvSpPr>
            <p:cNvPr id="477" name="Google Shape;477;p47"/>
            <p:cNvSpPr/>
            <p:nvPr/>
          </p:nvSpPr>
          <p:spPr>
            <a:xfrm>
              <a:off x="457200" y="1378813"/>
              <a:ext cx="695400" cy="621300"/>
            </a:xfrm>
            <a:prstGeom prst="roundRect">
              <a:avLst>
                <a:gd fmla="val 16667" name="adj"/>
              </a:avLst>
            </a:prstGeom>
            <a:solidFill>
              <a:srgbClr val="AFCA54"/>
            </a:solidFill>
            <a:ln>
              <a:noFill/>
            </a:ln>
          </p:spPr>
          <p:txBody>
            <a:bodyPr anchorCtr="0" anchor="ctr" bIns="243750" lIns="243750" spcFirstLastPara="1" rIns="243750" wrap="square" tIns="243750">
              <a:noAutofit/>
            </a:bodyPr>
            <a:lstStyle/>
            <a:p>
              <a:pPr indent="0" lvl="0" marL="0" marR="0" rtl="0" algn="ctr">
                <a:lnSpc>
                  <a:spcPct val="100000"/>
                </a:lnSpc>
                <a:spcBef>
                  <a:spcPts val="0"/>
                </a:spcBef>
                <a:spcAft>
                  <a:spcPts val="0"/>
                </a:spcAft>
                <a:buClr>
                  <a:srgbClr val="000000"/>
                </a:buClr>
                <a:buSzPts val="5600"/>
                <a:buFont typeface="Arial"/>
                <a:buNone/>
              </a:pPr>
              <a:r>
                <a:rPr b="0" i="0" lang="en-US" sz="5600" u="none" cap="none" strike="noStrike">
                  <a:solidFill>
                    <a:srgbClr val="000000"/>
                  </a:solidFill>
                  <a:latin typeface="Roboto Light"/>
                  <a:ea typeface="Roboto Light"/>
                  <a:cs typeface="Roboto Light"/>
                  <a:sym typeface="Roboto Light"/>
                </a:rPr>
                <a:t>02</a:t>
              </a:r>
              <a:endParaRPr b="0" i="0" sz="5600" u="none" cap="none" strike="noStrike">
                <a:solidFill>
                  <a:srgbClr val="000000"/>
                </a:solidFill>
                <a:latin typeface="Roboto Light"/>
                <a:ea typeface="Roboto Light"/>
                <a:cs typeface="Roboto Light"/>
                <a:sym typeface="Roboto Light"/>
              </a:endParaRPr>
            </a:p>
          </p:txBody>
        </p:sp>
        <p:sp>
          <p:nvSpPr>
            <p:cNvPr id="478" name="Google Shape;478;p47"/>
            <p:cNvSpPr/>
            <p:nvPr/>
          </p:nvSpPr>
          <p:spPr>
            <a:xfrm rot="10800000">
              <a:off x="634726" y="1885638"/>
              <a:ext cx="340325" cy="188625"/>
            </a:xfrm>
            <a:prstGeom prst="flowChartExtract">
              <a:avLst/>
            </a:prstGeom>
            <a:solidFill>
              <a:srgbClr val="AFCA54"/>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79" name="Google Shape;479;p47"/>
          <p:cNvSpPr/>
          <p:nvPr/>
        </p:nvSpPr>
        <p:spPr>
          <a:xfrm flipH="1">
            <a:off x="9320386" y="5167400"/>
            <a:ext cx="6474300" cy="7100700"/>
          </a:xfrm>
          <a:prstGeom prst="round2DiagRect">
            <a:avLst>
              <a:gd fmla="val 16667" name="adj1"/>
              <a:gd fmla="val 0" name="adj2"/>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0" name="Google Shape;480;p47"/>
          <p:cNvSpPr txBox="1"/>
          <p:nvPr>
            <p:ph idx="4" type="subTitle"/>
          </p:nvPr>
        </p:nvSpPr>
        <p:spPr>
          <a:xfrm>
            <a:off x="9320372" y="5167565"/>
            <a:ext cx="6322500" cy="7100700"/>
          </a:xfrm>
          <a:prstGeom prst="rect">
            <a:avLst/>
          </a:prstGeom>
          <a:noFill/>
          <a:ln>
            <a:noFill/>
          </a:ln>
        </p:spPr>
        <p:txBody>
          <a:bodyPr anchorCtr="0" anchor="t" bIns="487575" lIns="487575" spcFirstLastPara="1" rIns="487575" wrap="square" tIns="487575">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grpSp>
        <p:nvGrpSpPr>
          <p:cNvPr id="481" name="Google Shape;481;p47"/>
          <p:cNvGrpSpPr/>
          <p:nvPr/>
        </p:nvGrpSpPr>
        <p:grpSpPr>
          <a:xfrm>
            <a:off x="16353290" y="3588941"/>
            <a:ext cx="1421954" cy="1422613"/>
            <a:chOff x="457200" y="1378813"/>
            <a:chExt cx="695400" cy="695450"/>
          </a:xfrm>
        </p:grpSpPr>
        <p:sp>
          <p:nvSpPr>
            <p:cNvPr id="482" name="Google Shape;482;p47"/>
            <p:cNvSpPr/>
            <p:nvPr/>
          </p:nvSpPr>
          <p:spPr>
            <a:xfrm>
              <a:off x="457200" y="1378813"/>
              <a:ext cx="695400" cy="621300"/>
            </a:xfrm>
            <a:prstGeom prst="roundRect">
              <a:avLst>
                <a:gd fmla="val 16667" name="adj"/>
              </a:avLst>
            </a:prstGeom>
            <a:solidFill>
              <a:srgbClr val="4FA786"/>
            </a:solidFill>
            <a:ln>
              <a:noFill/>
            </a:ln>
          </p:spPr>
          <p:txBody>
            <a:bodyPr anchorCtr="0" anchor="ctr" bIns="243750" lIns="243750" spcFirstLastPara="1" rIns="243750" wrap="square" tIns="243750">
              <a:noAutofit/>
            </a:bodyPr>
            <a:lstStyle/>
            <a:p>
              <a:pPr indent="0" lvl="0" marL="0" marR="0" rtl="0" algn="ctr">
                <a:lnSpc>
                  <a:spcPct val="100000"/>
                </a:lnSpc>
                <a:spcBef>
                  <a:spcPts val="0"/>
                </a:spcBef>
                <a:spcAft>
                  <a:spcPts val="0"/>
                </a:spcAft>
                <a:buClr>
                  <a:srgbClr val="000000"/>
                </a:buClr>
                <a:buSzPts val="5600"/>
                <a:buFont typeface="Arial"/>
                <a:buNone/>
              </a:pPr>
              <a:r>
                <a:rPr b="0" i="0" lang="en-US" sz="5600" u="none" cap="none" strike="noStrike">
                  <a:solidFill>
                    <a:srgbClr val="000000"/>
                  </a:solidFill>
                  <a:latin typeface="Roboto Light"/>
                  <a:ea typeface="Roboto Light"/>
                  <a:cs typeface="Roboto Light"/>
                  <a:sym typeface="Roboto Light"/>
                </a:rPr>
                <a:t>03</a:t>
              </a:r>
              <a:endParaRPr b="0" i="0" sz="5600" u="none" cap="none" strike="noStrike">
                <a:solidFill>
                  <a:srgbClr val="000000"/>
                </a:solidFill>
                <a:latin typeface="Roboto Light"/>
                <a:ea typeface="Roboto Light"/>
                <a:cs typeface="Roboto Light"/>
                <a:sym typeface="Roboto Light"/>
              </a:endParaRPr>
            </a:p>
          </p:txBody>
        </p:sp>
        <p:sp>
          <p:nvSpPr>
            <p:cNvPr id="483" name="Google Shape;483;p47"/>
            <p:cNvSpPr/>
            <p:nvPr/>
          </p:nvSpPr>
          <p:spPr>
            <a:xfrm rot="10800000">
              <a:off x="634726" y="1885638"/>
              <a:ext cx="340325" cy="188625"/>
            </a:xfrm>
            <a:prstGeom prst="flowChartExtract">
              <a:avLst/>
            </a:prstGeom>
            <a:solidFill>
              <a:srgbClr val="4FA786"/>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84" name="Google Shape;484;p47"/>
          <p:cNvSpPr/>
          <p:nvPr/>
        </p:nvSpPr>
        <p:spPr>
          <a:xfrm flipH="1">
            <a:off x="17065369" y="5169400"/>
            <a:ext cx="6474300" cy="7100700"/>
          </a:xfrm>
          <a:prstGeom prst="round2DiagRect">
            <a:avLst>
              <a:gd fmla="val 16667" name="adj1"/>
              <a:gd fmla="val 0" name="adj2"/>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5" name="Google Shape;485;p47"/>
          <p:cNvSpPr txBox="1"/>
          <p:nvPr>
            <p:ph idx="5" type="subTitle"/>
          </p:nvPr>
        </p:nvSpPr>
        <p:spPr>
          <a:xfrm>
            <a:off x="17065355" y="5169565"/>
            <a:ext cx="6322500" cy="7100700"/>
          </a:xfrm>
          <a:prstGeom prst="rect">
            <a:avLst/>
          </a:prstGeom>
          <a:noFill/>
          <a:ln>
            <a:noFill/>
          </a:ln>
        </p:spPr>
        <p:txBody>
          <a:bodyPr anchorCtr="0" anchor="t" bIns="487575" lIns="487575" spcFirstLastPara="1" rIns="487575" wrap="square" tIns="487575">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7. Numbered 1–2 (Blue)">
  <p:cSld name="CUSTOM_2_7_1_5_2_1">
    <p:spTree>
      <p:nvGrpSpPr>
        <p:cNvPr id="486" name="Shape 486"/>
        <p:cNvGrpSpPr/>
        <p:nvPr/>
      </p:nvGrpSpPr>
      <p:grpSpPr>
        <a:xfrm>
          <a:off x="0" y="0"/>
          <a:ext cx="0" cy="0"/>
          <a:chOff x="0" y="0"/>
          <a:chExt cx="0" cy="0"/>
        </a:xfrm>
      </p:grpSpPr>
      <p:pic>
        <p:nvPicPr>
          <p:cNvPr id="487" name="Google Shape;487;p48"/>
          <p:cNvPicPr preferRelativeResize="0"/>
          <p:nvPr/>
        </p:nvPicPr>
        <p:blipFill rotWithShape="1">
          <a:blip r:embed="rId2">
            <a:alphaModFix/>
          </a:blip>
          <a:srcRect b="0" l="0" r="0" t="0"/>
          <a:stretch/>
        </p:blipFill>
        <p:spPr>
          <a:xfrm>
            <a:off x="11427057" y="3154800"/>
            <a:ext cx="2206013" cy="9764321"/>
          </a:xfrm>
          <a:prstGeom prst="rect">
            <a:avLst/>
          </a:prstGeom>
          <a:noFill/>
          <a:ln>
            <a:noFill/>
          </a:ln>
        </p:spPr>
      </p:pic>
      <p:sp>
        <p:nvSpPr>
          <p:cNvPr id="488" name="Google Shape;488;p48"/>
          <p:cNvSpPr/>
          <p:nvPr/>
        </p:nvSpPr>
        <p:spPr>
          <a:xfrm>
            <a:off x="2869453" y="3796133"/>
            <a:ext cx="8379300" cy="1269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9" name="Google Shape;489;p48"/>
          <p:cNvSpPr txBox="1"/>
          <p:nvPr>
            <p:ph type="title"/>
          </p:nvPr>
        </p:nvSpPr>
        <p:spPr>
          <a:xfrm>
            <a:off x="-32791" y="0"/>
            <a:ext cx="24443101" cy="1423200"/>
          </a:xfrm>
          <a:prstGeom prst="rect">
            <a:avLst/>
          </a:prstGeom>
          <a:noFill/>
          <a:ln>
            <a:noFill/>
          </a:ln>
        </p:spPr>
        <p:txBody>
          <a:bodyPr anchorCtr="0" anchor="t" bIns="243750" lIns="1219000" spcFirstLastPara="1" rIns="731350" wrap="square" tIns="487575">
            <a:noAutofit/>
          </a:bodyPr>
          <a:lstStyle>
            <a:lvl1pPr lvl="0" marR="0" rtl="0" algn="l">
              <a:lnSpc>
                <a:spcPct val="100000"/>
              </a:lnSpc>
              <a:spcBef>
                <a:spcPts val="0"/>
              </a:spcBef>
              <a:spcAft>
                <a:spcPts val="0"/>
              </a:spcAft>
              <a:buClr>
                <a:srgbClr val="000000"/>
              </a:buClr>
              <a:buSzPts val="6400"/>
              <a:buFont typeface="Arial"/>
              <a:buNone/>
              <a:defRPr b="0" i="0" sz="6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490" name="Google Shape;490;p48"/>
          <p:cNvSpPr txBox="1"/>
          <p:nvPr>
            <p:ph idx="1" type="subTitle"/>
          </p:nvPr>
        </p:nvSpPr>
        <p:spPr>
          <a:xfrm>
            <a:off x="0" y="1802600"/>
            <a:ext cx="24377701" cy="972900"/>
          </a:xfrm>
          <a:prstGeom prst="rect">
            <a:avLst/>
          </a:prstGeom>
          <a:noFill/>
          <a:ln>
            <a:noFill/>
          </a:ln>
        </p:spPr>
        <p:txBody>
          <a:bodyPr anchorCtr="0" anchor="t" bIns="0" lIns="1219000" spcFirstLastPara="1" rIns="1219000" wrap="square" tIns="243750">
            <a:noAutofit/>
          </a:bodyPr>
          <a:lstStyle>
            <a:lvl1pPr lvl="0" marR="0" rtl="0" algn="l">
              <a:lnSpc>
                <a:spcPct val="100000"/>
              </a:lnSpc>
              <a:spcBef>
                <a:spcPts val="0"/>
              </a:spcBef>
              <a:spcAft>
                <a:spcPts val="0"/>
              </a:spcAft>
              <a:buClr>
                <a:srgbClr val="000000"/>
              </a:buClr>
              <a:buSzPts val="4800"/>
              <a:buFont typeface="Arial"/>
              <a:buNone/>
              <a:defRPr b="0" i="0" sz="4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cxnSp>
        <p:nvCxnSpPr>
          <p:cNvPr id="491" name="Google Shape;491;p48"/>
          <p:cNvCxnSpPr/>
          <p:nvPr/>
        </p:nvCxnSpPr>
        <p:spPr>
          <a:xfrm>
            <a:off x="731476" y="1706880"/>
            <a:ext cx="22915501" cy="27300"/>
          </a:xfrm>
          <a:prstGeom prst="straightConnector1">
            <a:avLst/>
          </a:prstGeom>
          <a:noFill/>
          <a:ln cap="flat" cmpd="sng" w="9525">
            <a:solidFill>
              <a:schemeClr val="dk2"/>
            </a:solidFill>
            <a:prstDash val="solid"/>
            <a:round/>
            <a:headEnd len="sm" w="sm" type="none"/>
            <a:tailEnd len="sm" w="sm" type="none"/>
          </a:ln>
        </p:spPr>
      </p:cxnSp>
      <p:sp>
        <p:nvSpPr>
          <p:cNvPr id="492" name="Google Shape;492;p48"/>
          <p:cNvSpPr txBox="1"/>
          <p:nvPr>
            <p:ph idx="12" type="sldNum"/>
          </p:nvPr>
        </p:nvSpPr>
        <p:spPr>
          <a:xfrm>
            <a:off x="22948089" y="13219200"/>
            <a:ext cx="698100" cy="281700"/>
          </a:xfrm>
          <a:prstGeom prst="rect">
            <a:avLst/>
          </a:prstGeom>
          <a:noFill/>
          <a:ln>
            <a:noFill/>
          </a:ln>
        </p:spPr>
        <p:txBody>
          <a:bodyPr anchorCtr="0" anchor="t" bIns="243750" lIns="0" spcFirstLastPara="1" rIns="0" wrap="square" tIns="0">
            <a:no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493" name="Google Shape;493;p48"/>
          <p:cNvCxnSpPr/>
          <p:nvPr/>
        </p:nvCxnSpPr>
        <p:spPr>
          <a:xfrm>
            <a:off x="731329" y="13083880"/>
            <a:ext cx="22915501" cy="27300"/>
          </a:xfrm>
          <a:prstGeom prst="straightConnector1">
            <a:avLst/>
          </a:prstGeom>
          <a:noFill/>
          <a:ln cap="flat" cmpd="sng" w="9525">
            <a:solidFill>
              <a:srgbClr val="A9B7C0"/>
            </a:solidFill>
            <a:prstDash val="solid"/>
            <a:round/>
            <a:headEnd len="sm" w="sm" type="none"/>
            <a:tailEnd len="sm" w="sm" type="none"/>
          </a:ln>
        </p:spPr>
      </p:cxnSp>
      <p:sp>
        <p:nvSpPr>
          <p:cNvPr id="494" name="Google Shape;494;p48"/>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495" name="Google Shape;495;p48"/>
          <p:cNvSpPr/>
          <p:nvPr/>
        </p:nvSpPr>
        <p:spPr>
          <a:xfrm>
            <a:off x="1218900" y="3790141"/>
            <a:ext cx="1422000" cy="1271100"/>
          </a:xfrm>
          <a:prstGeom prst="roundRect">
            <a:avLst>
              <a:gd fmla="val 16667" name="adj"/>
            </a:avLst>
          </a:prstGeom>
          <a:solidFill>
            <a:srgbClr val="AFC0DC"/>
          </a:solidFill>
          <a:ln>
            <a:noFill/>
          </a:ln>
        </p:spPr>
        <p:txBody>
          <a:bodyPr anchorCtr="0" anchor="ctr" bIns="243750" lIns="243750" spcFirstLastPara="1" rIns="243750" wrap="square" tIns="243750">
            <a:noAutofit/>
          </a:bodyPr>
          <a:lstStyle/>
          <a:p>
            <a:pPr indent="0" lvl="0" marL="0" marR="0" rtl="0" algn="ctr">
              <a:lnSpc>
                <a:spcPct val="100000"/>
              </a:lnSpc>
              <a:spcBef>
                <a:spcPts val="0"/>
              </a:spcBef>
              <a:spcAft>
                <a:spcPts val="0"/>
              </a:spcAft>
              <a:buClr>
                <a:srgbClr val="000000"/>
              </a:buClr>
              <a:buSzPts val="5600"/>
              <a:buFont typeface="Arial"/>
              <a:buNone/>
            </a:pPr>
            <a:r>
              <a:t/>
            </a:r>
            <a:endParaRPr b="0" i="0" sz="5600" u="none" cap="none" strike="noStrike">
              <a:solidFill>
                <a:srgbClr val="000000"/>
              </a:solidFill>
              <a:latin typeface="Roboto Light"/>
              <a:ea typeface="Roboto Light"/>
              <a:cs typeface="Roboto Light"/>
              <a:sym typeface="Roboto Light"/>
            </a:endParaRPr>
          </a:p>
        </p:txBody>
      </p:sp>
      <p:sp>
        <p:nvSpPr>
          <p:cNvPr id="496" name="Google Shape;496;p48"/>
          <p:cNvSpPr/>
          <p:nvPr/>
        </p:nvSpPr>
        <p:spPr>
          <a:xfrm rot="10800000">
            <a:off x="1581906" y="4826902"/>
            <a:ext cx="695897" cy="385851"/>
          </a:xfrm>
          <a:prstGeom prst="flowChartExtract">
            <a:avLst/>
          </a:prstGeom>
          <a:solidFill>
            <a:srgbClr val="AFC0DC"/>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7" name="Google Shape;497;p48"/>
          <p:cNvSpPr txBox="1"/>
          <p:nvPr>
            <p:ph idx="3" type="subTitle"/>
          </p:nvPr>
        </p:nvSpPr>
        <p:spPr>
          <a:xfrm>
            <a:off x="-32791" y="5695600"/>
            <a:ext cx="11459400" cy="6785700"/>
          </a:xfrm>
          <a:prstGeom prst="rect">
            <a:avLst/>
          </a:prstGeom>
          <a:noFill/>
          <a:ln>
            <a:noFill/>
          </a:ln>
        </p:spPr>
        <p:txBody>
          <a:bodyPr anchorCtr="0" anchor="t" bIns="0" lIns="1219000" spcFirstLastPara="1" rIns="1219000" wrap="square" tIns="0">
            <a:noAutofit/>
          </a:bodyPr>
          <a:lstStyle>
            <a:lvl1pPr lvl="0" marR="0" rtl="0" algn="l">
              <a:lnSpc>
                <a:spcPct val="115000"/>
              </a:lnSpc>
              <a:spcBef>
                <a:spcPts val="0"/>
              </a:spcBef>
              <a:spcAft>
                <a:spcPts val="0"/>
              </a:spcAft>
              <a:buClr>
                <a:srgbClr val="000000"/>
              </a:buClr>
              <a:buSzPts val="3200"/>
              <a:buFont typeface="Arial"/>
              <a:buNone/>
              <a:defRPr b="0" i="0" sz="32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498" name="Google Shape;498;p48"/>
          <p:cNvSpPr txBox="1"/>
          <p:nvPr>
            <p:ph idx="4" type="subTitle"/>
          </p:nvPr>
        </p:nvSpPr>
        <p:spPr>
          <a:xfrm>
            <a:off x="2869453" y="3795933"/>
            <a:ext cx="8151600" cy="1269600"/>
          </a:xfrm>
          <a:prstGeom prst="rect">
            <a:avLst/>
          </a:prstGeom>
          <a:noFill/>
          <a:ln>
            <a:noFill/>
          </a:ln>
        </p:spPr>
        <p:txBody>
          <a:bodyPr anchorCtr="0" anchor="ctr" bIns="0" lIns="487575" spcFirstLastPara="1" rIns="1219000" wrap="square" tIns="0">
            <a:noAutofit/>
          </a:bodyPr>
          <a:lstStyle>
            <a:lvl1pPr lvl="0" marR="0" rtl="0" algn="l">
              <a:lnSpc>
                <a:spcPct val="115000"/>
              </a:lnSpc>
              <a:spcBef>
                <a:spcPts val="0"/>
              </a:spcBef>
              <a:spcAft>
                <a:spcPts val="0"/>
              </a:spcAft>
              <a:buClr>
                <a:srgbClr val="000000"/>
              </a:buClr>
              <a:buSzPts val="3200"/>
              <a:buFont typeface="Arial"/>
              <a:buNone/>
              <a:defRPr b="0" i="0" sz="32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499" name="Google Shape;499;p48"/>
          <p:cNvSpPr/>
          <p:nvPr/>
        </p:nvSpPr>
        <p:spPr>
          <a:xfrm>
            <a:off x="14810609" y="3802133"/>
            <a:ext cx="8379300" cy="1269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00" name="Google Shape;500;p48"/>
          <p:cNvGrpSpPr/>
          <p:nvPr/>
        </p:nvGrpSpPr>
        <p:grpSpPr>
          <a:xfrm>
            <a:off x="13160055" y="3796141"/>
            <a:ext cx="1421954" cy="1422613"/>
            <a:chOff x="457200" y="1378813"/>
            <a:chExt cx="695400" cy="695450"/>
          </a:xfrm>
        </p:grpSpPr>
        <p:sp>
          <p:nvSpPr>
            <p:cNvPr id="501" name="Google Shape;501;p48"/>
            <p:cNvSpPr/>
            <p:nvPr/>
          </p:nvSpPr>
          <p:spPr>
            <a:xfrm>
              <a:off x="457200" y="1378813"/>
              <a:ext cx="695400" cy="621300"/>
            </a:xfrm>
            <a:prstGeom prst="roundRect">
              <a:avLst>
                <a:gd fmla="val 16667" name="adj"/>
              </a:avLst>
            </a:prstGeom>
            <a:solidFill>
              <a:srgbClr val="365C8B"/>
            </a:solidFill>
            <a:ln>
              <a:noFill/>
            </a:ln>
          </p:spPr>
          <p:txBody>
            <a:bodyPr anchorCtr="0" anchor="ctr" bIns="243750" lIns="243750" spcFirstLastPara="1" rIns="243750" wrap="square" tIns="243750">
              <a:noAutofit/>
            </a:bodyPr>
            <a:lstStyle/>
            <a:p>
              <a:pPr indent="0" lvl="0" marL="0" marR="0" rtl="0" algn="ctr">
                <a:lnSpc>
                  <a:spcPct val="100000"/>
                </a:lnSpc>
                <a:spcBef>
                  <a:spcPts val="0"/>
                </a:spcBef>
                <a:spcAft>
                  <a:spcPts val="0"/>
                </a:spcAft>
                <a:buClr>
                  <a:srgbClr val="000000"/>
                </a:buClr>
                <a:buSzPts val="5600"/>
                <a:buFont typeface="Arial"/>
                <a:buNone/>
              </a:pPr>
              <a:r>
                <a:t/>
              </a:r>
              <a:endParaRPr b="0" i="0" sz="5600" u="none" cap="none" strike="noStrike">
                <a:solidFill>
                  <a:srgbClr val="FFFFFF"/>
                </a:solidFill>
                <a:latin typeface="Roboto Light"/>
                <a:ea typeface="Roboto Light"/>
                <a:cs typeface="Roboto Light"/>
                <a:sym typeface="Roboto Light"/>
              </a:endParaRPr>
            </a:p>
          </p:txBody>
        </p:sp>
        <p:sp>
          <p:nvSpPr>
            <p:cNvPr id="502" name="Google Shape;502;p48"/>
            <p:cNvSpPr/>
            <p:nvPr/>
          </p:nvSpPr>
          <p:spPr>
            <a:xfrm rot="10800000">
              <a:off x="634726" y="1885638"/>
              <a:ext cx="340325" cy="188625"/>
            </a:xfrm>
            <a:prstGeom prst="flowChartExtract">
              <a:avLst/>
            </a:prstGeom>
            <a:solidFill>
              <a:srgbClr val="365C8B"/>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03" name="Google Shape;503;p48"/>
          <p:cNvSpPr txBox="1"/>
          <p:nvPr>
            <p:ph idx="5" type="subTitle"/>
          </p:nvPr>
        </p:nvSpPr>
        <p:spPr>
          <a:xfrm>
            <a:off x="11908365" y="5701600"/>
            <a:ext cx="11459400" cy="6785700"/>
          </a:xfrm>
          <a:prstGeom prst="rect">
            <a:avLst/>
          </a:prstGeom>
          <a:noFill/>
          <a:ln>
            <a:noFill/>
          </a:ln>
        </p:spPr>
        <p:txBody>
          <a:bodyPr anchorCtr="0" anchor="t" bIns="0" lIns="1219000" spcFirstLastPara="1" rIns="1219000" wrap="square" tIns="0">
            <a:noAutofit/>
          </a:bodyPr>
          <a:lstStyle>
            <a:lvl1pPr lvl="0" marR="0" rtl="0" algn="l">
              <a:lnSpc>
                <a:spcPct val="115000"/>
              </a:lnSpc>
              <a:spcBef>
                <a:spcPts val="0"/>
              </a:spcBef>
              <a:spcAft>
                <a:spcPts val="0"/>
              </a:spcAft>
              <a:buClr>
                <a:srgbClr val="000000"/>
              </a:buClr>
              <a:buSzPts val="3200"/>
              <a:buFont typeface="Arial"/>
              <a:buNone/>
              <a:defRPr b="0" i="0" sz="32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504" name="Google Shape;504;p48"/>
          <p:cNvSpPr txBox="1"/>
          <p:nvPr>
            <p:ph idx="6" type="subTitle"/>
          </p:nvPr>
        </p:nvSpPr>
        <p:spPr>
          <a:xfrm>
            <a:off x="14810609" y="3801933"/>
            <a:ext cx="8151600" cy="1269600"/>
          </a:xfrm>
          <a:prstGeom prst="rect">
            <a:avLst/>
          </a:prstGeom>
          <a:noFill/>
          <a:ln>
            <a:noFill/>
          </a:ln>
        </p:spPr>
        <p:txBody>
          <a:bodyPr anchorCtr="0" anchor="ctr" bIns="0" lIns="487575" spcFirstLastPara="1" rIns="1219000" wrap="square" tIns="0">
            <a:noAutofit/>
          </a:bodyPr>
          <a:lstStyle>
            <a:lvl1pPr lvl="0" marR="0" rtl="0" algn="l">
              <a:lnSpc>
                <a:spcPct val="115000"/>
              </a:lnSpc>
              <a:spcBef>
                <a:spcPts val="0"/>
              </a:spcBef>
              <a:spcAft>
                <a:spcPts val="0"/>
              </a:spcAft>
              <a:buClr>
                <a:srgbClr val="000000"/>
              </a:buClr>
              <a:buSzPts val="3200"/>
              <a:buFont typeface="Arial"/>
              <a:buNone/>
              <a:defRPr b="0" i="0" sz="32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505" name="Google Shape;505;p48"/>
          <p:cNvSpPr txBox="1"/>
          <p:nvPr>
            <p:ph idx="7" type="subTitle"/>
          </p:nvPr>
        </p:nvSpPr>
        <p:spPr>
          <a:xfrm>
            <a:off x="1218882" y="3730752"/>
            <a:ext cx="1422000" cy="1271100"/>
          </a:xfrm>
          <a:prstGeom prst="rect">
            <a:avLst/>
          </a:prstGeom>
          <a:noFill/>
          <a:ln>
            <a:noFill/>
          </a:ln>
        </p:spPr>
        <p:txBody>
          <a:bodyPr anchorCtr="0" anchor="t" bIns="0" lIns="0" spcFirstLastPara="1" rIns="0" wrap="square" tIns="243750">
            <a:noAutofit/>
          </a:bodyPr>
          <a:lstStyle>
            <a:lvl1pPr lvl="0" marR="0" rtl="0" algn="ctr">
              <a:lnSpc>
                <a:spcPct val="100000"/>
              </a:lnSpc>
              <a:spcBef>
                <a:spcPts val="0"/>
              </a:spcBef>
              <a:spcAft>
                <a:spcPts val="0"/>
              </a:spcAft>
              <a:buClr>
                <a:srgbClr val="000000"/>
              </a:buClr>
              <a:buSzPts val="5600"/>
              <a:buFont typeface="Arial"/>
              <a:buNone/>
              <a:defRPr b="0" i="0" sz="5600" u="none" cap="none" strike="noStrike">
                <a:solidFill>
                  <a:srgbClr val="000000"/>
                </a:solidFill>
                <a:latin typeface="Roboto Light"/>
                <a:ea typeface="Roboto Light"/>
                <a:cs typeface="Roboto Light"/>
                <a:sym typeface="Roboto Light"/>
              </a:defRPr>
            </a:lvl1pPr>
            <a:lvl2pPr lvl="1" marR="0" rtl="0" algn="ctr">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506" name="Google Shape;506;p48"/>
          <p:cNvSpPr txBox="1"/>
          <p:nvPr>
            <p:ph idx="8" type="subTitle"/>
          </p:nvPr>
        </p:nvSpPr>
        <p:spPr>
          <a:xfrm>
            <a:off x="13159972" y="3730752"/>
            <a:ext cx="1422000" cy="1422300"/>
          </a:xfrm>
          <a:prstGeom prst="rect">
            <a:avLst/>
          </a:prstGeom>
          <a:noFill/>
          <a:ln>
            <a:noFill/>
          </a:ln>
        </p:spPr>
        <p:txBody>
          <a:bodyPr anchorCtr="0" anchor="t" bIns="0" lIns="0" spcFirstLastPara="1" rIns="0" wrap="square" tIns="243750">
            <a:noAutofit/>
          </a:bodyPr>
          <a:lstStyle>
            <a:lvl1pPr lvl="0" marR="0" rtl="0" algn="ctr">
              <a:lnSpc>
                <a:spcPct val="100000"/>
              </a:lnSpc>
              <a:spcBef>
                <a:spcPts val="0"/>
              </a:spcBef>
              <a:spcAft>
                <a:spcPts val="0"/>
              </a:spcAft>
              <a:buClr>
                <a:srgbClr val="000000"/>
              </a:buClr>
              <a:buSzPts val="5600"/>
              <a:buFont typeface="Arial"/>
              <a:buNone/>
              <a:defRPr b="0" i="0" sz="5600" u="none" cap="none" strike="noStrike">
                <a:solidFill>
                  <a:srgbClr val="FFFFFF"/>
                </a:solidFill>
                <a:latin typeface="Roboto Light"/>
                <a:ea typeface="Roboto Light"/>
                <a:cs typeface="Roboto Light"/>
                <a:sym typeface="Roboto Light"/>
              </a:defRPr>
            </a:lvl1pPr>
            <a:lvl2pPr lvl="1" marR="0" rtl="0" algn="ctr">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8. Numbered 1–5 (Grey)">
  <p:cSld name="CUSTOM_2_7_1_5_1">
    <p:spTree>
      <p:nvGrpSpPr>
        <p:cNvPr id="507" name="Shape 507"/>
        <p:cNvGrpSpPr/>
        <p:nvPr/>
      </p:nvGrpSpPr>
      <p:grpSpPr>
        <a:xfrm>
          <a:off x="0" y="0"/>
          <a:ext cx="0" cy="0"/>
          <a:chOff x="0" y="0"/>
          <a:chExt cx="0" cy="0"/>
        </a:xfrm>
      </p:grpSpPr>
      <p:sp>
        <p:nvSpPr>
          <p:cNvPr id="508" name="Google Shape;508;p49"/>
          <p:cNvSpPr txBox="1"/>
          <p:nvPr>
            <p:ph type="title"/>
          </p:nvPr>
        </p:nvSpPr>
        <p:spPr>
          <a:xfrm>
            <a:off x="-32791" y="0"/>
            <a:ext cx="24443101" cy="1423200"/>
          </a:xfrm>
          <a:prstGeom prst="rect">
            <a:avLst/>
          </a:prstGeom>
          <a:noFill/>
          <a:ln>
            <a:noFill/>
          </a:ln>
        </p:spPr>
        <p:txBody>
          <a:bodyPr anchorCtr="0" anchor="t" bIns="243750" lIns="1219000" spcFirstLastPara="1" rIns="731350" wrap="square" tIns="487575">
            <a:noAutofit/>
          </a:bodyPr>
          <a:lstStyle>
            <a:lvl1pPr lvl="0" marR="0" rtl="0" algn="l">
              <a:lnSpc>
                <a:spcPct val="100000"/>
              </a:lnSpc>
              <a:spcBef>
                <a:spcPts val="0"/>
              </a:spcBef>
              <a:spcAft>
                <a:spcPts val="0"/>
              </a:spcAft>
              <a:buClr>
                <a:srgbClr val="000000"/>
              </a:buClr>
              <a:buSzPts val="6400"/>
              <a:buFont typeface="Arial"/>
              <a:buNone/>
              <a:defRPr b="0" i="0" sz="6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509" name="Google Shape;509;p49"/>
          <p:cNvSpPr txBox="1"/>
          <p:nvPr>
            <p:ph idx="1" type="subTitle"/>
          </p:nvPr>
        </p:nvSpPr>
        <p:spPr>
          <a:xfrm>
            <a:off x="0" y="1802600"/>
            <a:ext cx="24377701" cy="972900"/>
          </a:xfrm>
          <a:prstGeom prst="rect">
            <a:avLst/>
          </a:prstGeom>
          <a:noFill/>
          <a:ln>
            <a:noFill/>
          </a:ln>
        </p:spPr>
        <p:txBody>
          <a:bodyPr anchorCtr="0" anchor="t" bIns="0" lIns="1219000" spcFirstLastPara="1" rIns="1219000" wrap="square" tIns="243750">
            <a:noAutofit/>
          </a:bodyPr>
          <a:lstStyle>
            <a:lvl1pPr lvl="0" marR="0" rtl="0" algn="l">
              <a:lnSpc>
                <a:spcPct val="100000"/>
              </a:lnSpc>
              <a:spcBef>
                <a:spcPts val="0"/>
              </a:spcBef>
              <a:spcAft>
                <a:spcPts val="0"/>
              </a:spcAft>
              <a:buClr>
                <a:srgbClr val="000000"/>
              </a:buClr>
              <a:buSzPts val="4800"/>
              <a:buFont typeface="Arial"/>
              <a:buNone/>
              <a:defRPr b="0" i="0" sz="4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cxnSp>
        <p:nvCxnSpPr>
          <p:cNvPr id="510" name="Google Shape;510;p49"/>
          <p:cNvCxnSpPr/>
          <p:nvPr/>
        </p:nvCxnSpPr>
        <p:spPr>
          <a:xfrm>
            <a:off x="731476" y="1706880"/>
            <a:ext cx="22915501" cy="27300"/>
          </a:xfrm>
          <a:prstGeom prst="straightConnector1">
            <a:avLst/>
          </a:prstGeom>
          <a:noFill/>
          <a:ln cap="flat" cmpd="sng" w="9525">
            <a:solidFill>
              <a:schemeClr val="dk2"/>
            </a:solidFill>
            <a:prstDash val="solid"/>
            <a:round/>
            <a:headEnd len="sm" w="sm" type="none"/>
            <a:tailEnd len="sm" w="sm" type="none"/>
          </a:ln>
        </p:spPr>
      </p:cxnSp>
      <p:sp>
        <p:nvSpPr>
          <p:cNvPr id="511" name="Google Shape;511;p49"/>
          <p:cNvSpPr txBox="1"/>
          <p:nvPr>
            <p:ph idx="12" type="sldNum"/>
          </p:nvPr>
        </p:nvSpPr>
        <p:spPr>
          <a:xfrm>
            <a:off x="22948089" y="13219200"/>
            <a:ext cx="698100" cy="281700"/>
          </a:xfrm>
          <a:prstGeom prst="rect">
            <a:avLst/>
          </a:prstGeom>
          <a:noFill/>
          <a:ln>
            <a:noFill/>
          </a:ln>
        </p:spPr>
        <p:txBody>
          <a:bodyPr anchorCtr="0" anchor="t" bIns="243750" lIns="0" spcFirstLastPara="1" rIns="0" wrap="square" tIns="0">
            <a:no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12" name="Google Shape;512;p49"/>
          <p:cNvCxnSpPr/>
          <p:nvPr/>
        </p:nvCxnSpPr>
        <p:spPr>
          <a:xfrm>
            <a:off x="731329" y="13083880"/>
            <a:ext cx="22915501" cy="27300"/>
          </a:xfrm>
          <a:prstGeom prst="straightConnector1">
            <a:avLst/>
          </a:prstGeom>
          <a:noFill/>
          <a:ln cap="flat" cmpd="sng" w="9525">
            <a:solidFill>
              <a:srgbClr val="A9B7C0"/>
            </a:solidFill>
            <a:prstDash val="solid"/>
            <a:round/>
            <a:headEnd len="sm" w="sm" type="none"/>
            <a:tailEnd len="sm" w="sm" type="none"/>
          </a:ln>
        </p:spPr>
      </p:cxnSp>
      <p:sp>
        <p:nvSpPr>
          <p:cNvPr id="513" name="Google Shape;513;p49"/>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514" name="Google Shape;514;p49"/>
          <p:cNvSpPr/>
          <p:nvPr/>
        </p:nvSpPr>
        <p:spPr>
          <a:xfrm>
            <a:off x="1066522" y="3340600"/>
            <a:ext cx="2107500" cy="1702500"/>
          </a:xfrm>
          <a:prstGeom prst="roundRect">
            <a:avLst>
              <a:gd fmla="val 16667" name="adj"/>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2800"/>
              <a:buFont typeface="Arial"/>
              <a:buNone/>
            </a:pPr>
            <a:r>
              <a:rPr b="0" i="0" lang="en-US" sz="12800" u="none" cap="none" strike="noStrike">
                <a:solidFill>
                  <a:srgbClr val="000000"/>
                </a:solidFill>
                <a:latin typeface="Roboto Light"/>
                <a:ea typeface="Roboto Light"/>
                <a:cs typeface="Roboto Light"/>
                <a:sym typeface="Roboto Light"/>
              </a:rPr>
              <a:t>01</a:t>
            </a:r>
            <a:endParaRPr b="0" i="0" sz="12800" u="none" cap="none" strike="noStrike">
              <a:solidFill>
                <a:srgbClr val="000000"/>
              </a:solidFill>
              <a:latin typeface="Roboto Light"/>
              <a:ea typeface="Roboto Light"/>
              <a:cs typeface="Roboto Light"/>
              <a:sym typeface="Roboto Light"/>
            </a:endParaRPr>
          </a:p>
        </p:txBody>
      </p:sp>
      <p:sp>
        <p:nvSpPr>
          <p:cNvPr id="515" name="Google Shape;515;p49"/>
          <p:cNvSpPr/>
          <p:nvPr/>
        </p:nvSpPr>
        <p:spPr>
          <a:xfrm>
            <a:off x="3173973" y="3404200"/>
            <a:ext cx="19934100" cy="1575300"/>
          </a:xfrm>
          <a:prstGeom prst="chevron">
            <a:avLst>
              <a:gd fmla="val 50000" name="adj"/>
            </a:avLst>
          </a:prstGeom>
          <a:solidFill>
            <a:srgbClr val="A9B7C0"/>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6" name="Google Shape;516;p49"/>
          <p:cNvSpPr/>
          <p:nvPr/>
        </p:nvSpPr>
        <p:spPr>
          <a:xfrm>
            <a:off x="3021813" y="3404200"/>
            <a:ext cx="18969601" cy="1575300"/>
          </a:xfrm>
          <a:prstGeom prst="chevron">
            <a:avLst>
              <a:gd fmla="val 50000"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7" name="Google Shape;517;p49"/>
          <p:cNvSpPr/>
          <p:nvPr/>
        </p:nvSpPr>
        <p:spPr>
          <a:xfrm flipH="1">
            <a:off x="1218756" y="5233000"/>
            <a:ext cx="19934100" cy="1575300"/>
          </a:xfrm>
          <a:prstGeom prst="chevron">
            <a:avLst>
              <a:gd fmla="val 50000" name="adj"/>
            </a:avLst>
          </a:prstGeom>
          <a:solidFill>
            <a:srgbClr val="A9B7C0"/>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8" name="Google Shape;518;p49"/>
          <p:cNvSpPr/>
          <p:nvPr/>
        </p:nvSpPr>
        <p:spPr>
          <a:xfrm flipH="1">
            <a:off x="2335417" y="5233000"/>
            <a:ext cx="18969601" cy="1575300"/>
          </a:xfrm>
          <a:prstGeom prst="chevron">
            <a:avLst>
              <a:gd fmla="val 50000"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9" name="Google Shape;519;p49"/>
          <p:cNvSpPr/>
          <p:nvPr/>
        </p:nvSpPr>
        <p:spPr>
          <a:xfrm>
            <a:off x="21152891" y="5169400"/>
            <a:ext cx="2107500" cy="1702500"/>
          </a:xfrm>
          <a:prstGeom prst="roundRect">
            <a:avLst>
              <a:gd fmla="val 16667" name="adj"/>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2800"/>
              <a:buFont typeface="Arial"/>
              <a:buNone/>
            </a:pPr>
            <a:r>
              <a:rPr b="0" i="0" lang="en-US" sz="12800" u="none" cap="none" strike="noStrike">
                <a:solidFill>
                  <a:srgbClr val="000000"/>
                </a:solidFill>
                <a:latin typeface="Roboto Light"/>
                <a:ea typeface="Roboto Light"/>
                <a:cs typeface="Roboto Light"/>
                <a:sym typeface="Roboto Light"/>
              </a:rPr>
              <a:t>02</a:t>
            </a:r>
            <a:endParaRPr b="0" i="0" sz="12800" u="none" cap="none" strike="noStrike">
              <a:solidFill>
                <a:srgbClr val="000000"/>
              </a:solidFill>
              <a:latin typeface="Roboto Light"/>
              <a:ea typeface="Roboto Light"/>
              <a:cs typeface="Roboto Light"/>
              <a:sym typeface="Roboto Light"/>
            </a:endParaRPr>
          </a:p>
        </p:txBody>
      </p:sp>
      <p:sp>
        <p:nvSpPr>
          <p:cNvPr id="520" name="Google Shape;520;p49"/>
          <p:cNvSpPr/>
          <p:nvPr/>
        </p:nvSpPr>
        <p:spPr>
          <a:xfrm>
            <a:off x="1218883" y="6993000"/>
            <a:ext cx="2107500" cy="1702500"/>
          </a:xfrm>
          <a:prstGeom prst="roundRect">
            <a:avLst>
              <a:gd fmla="val 16667" name="adj"/>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2800"/>
              <a:buFont typeface="Arial"/>
              <a:buNone/>
            </a:pPr>
            <a:r>
              <a:rPr b="0" i="0" lang="en-US" sz="12800" u="none" cap="none" strike="noStrike">
                <a:solidFill>
                  <a:srgbClr val="000000"/>
                </a:solidFill>
                <a:latin typeface="Roboto Light"/>
                <a:ea typeface="Roboto Light"/>
                <a:cs typeface="Roboto Light"/>
                <a:sym typeface="Roboto Light"/>
              </a:rPr>
              <a:t>03</a:t>
            </a:r>
            <a:endParaRPr b="0" i="0" sz="12800" u="none" cap="none" strike="noStrike">
              <a:solidFill>
                <a:srgbClr val="000000"/>
              </a:solidFill>
              <a:latin typeface="Roboto Light"/>
              <a:ea typeface="Roboto Light"/>
              <a:cs typeface="Roboto Light"/>
              <a:sym typeface="Roboto Light"/>
            </a:endParaRPr>
          </a:p>
        </p:txBody>
      </p:sp>
      <p:sp>
        <p:nvSpPr>
          <p:cNvPr id="521" name="Google Shape;521;p49"/>
          <p:cNvSpPr/>
          <p:nvPr/>
        </p:nvSpPr>
        <p:spPr>
          <a:xfrm>
            <a:off x="3174989" y="7056600"/>
            <a:ext cx="19934100" cy="1575300"/>
          </a:xfrm>
          <a:prstGeom prst="chevron">
            <a:avLst>
              <a:gd fmla="val 50000" name="adj"/>
            </a:avLst>
          </a:prstGeom>
          <a:solidFill>
            <a:srgbClr val="A9B7C0"/>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2" name="Google Shape;522;p49"/>
          <p:cNvSpPr/>
          <p:nvPr/>
        </p:nvSpPr>
        <p:spPr>
          <a:xfrm>
            <a:off x="3022829" y="7056600"/>
            <a:ext cx="18969601" cy="1575300"/>
          </a:xfrm>
          <a:prstGeom prst="chevron">
            <a:avLst>
              <a:gd fmla="val 50000"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3" name="Google Shape;523;p49"/>
          <p:cNvSpPr/>
          <p:nvPr/>
        </p:nvSpPr>
        <p:spPr>
          <a:xfrm flipH="1">
            <a:off x="1371117" y="9088600"/>
            <a:ext cx="19934100" cy="1575300"/>
          </a:xfrm>
          <a:prstGeom prst="chevron">
            <a:avLst>
              <a:gd fmla="val 50000" name="adj"/>
            </a:avLst>
          </a:prstGeom>
          <a:solidFill>
            <a:srgbClr val="A9B7C0"/>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4" name="Google Shape;524;p49"/>
          <p:cNvSpPr/>
          <p:nvPr/>
        </p:nvSpPr>
        <p:spPr>
          <a:xfrm flipH="1">
            <a:off x="2487776" y="9088600"/>
            <a:ext cx="18969601" cy="1575300"/>
          </a:xfrm>
          <a:prstGeom prst="chevron">
            <a:avLst>
              <a:gd fmla="val 50000"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5" name="Google Shape;525;p49"/>
          <p:cNvSpPr/>
          <p:nvPr/>
        </p:nvSpPr>
        <p:spPr>
          <a:xfrm>
            <a:off x="21305250" y="9025000"/>
            <a:ext cx="2107500" cy="1702500"/>
          </a:xfrm>
          <a:prstGeom prst="roundRect">
            <a:avLst>
              <a:gd fmla="val 16667" name="adj"/>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2800"/>
              <a:buFont typeface="Arial"/>
              <a:buNone/>
            </a:pPr>
            <a:r>
              <a:rPr b="0" i="0" lang="en-US" sz="12800" u="none" cap="none" strike="noStrike">
                <a:solidFill>
                  <a:srgbClr val="000000"/>
                </a:solidFill>
                <a:latin typeface="Roboto Light"/>
                <a:ea typeface="Roboto Light"/>
                <a:cs typeface="Roboto Light"/>
                <a:sym typeface="Roboto Light"/>
              </a:rPr>
              <a:t>04</a:t>
            </a:r>
            <a:endParaRPr b="0" i="0" sz="12800" u="none" cap="none" strike="noStrike">
              <a:solidFill>
                <a:srgbClr val="000000"/>
              </a:solidFill>
              <a:latin typeface="Roboto Light"/>
              <a:ea typeface="Roboto Light"/>
              <a:cs typeface="Roboto Light"/>
              <a:sym typeface="Roboto Light"/>
            </a:endParaRPr>
          </a:p>
        </p:txBody>
      </p:sp>
      <p:sp>
        <p:nvSpPr>
          <p:cNvPr id="526" name="Google Shape;526;p49"/>
          <p:cNvSpPr/>
          <p:nvPr/>
        </p:nvSpPr>
        <p:spPr>
          <a:xfrm>
            <a:off x="1168096" y="10921033"/>
            <a:ext cx="2107500" cy="1702500"/>
          </a:xfrm>
          <a:prstGeom prst="roundRect">
            <a:avLst>
              <a:gd fmla="val 16667" name="adj"/>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2800"/>
              <a:buFont typeface="Arial"/>
              <a:buNone/>
            </a:pPr>
            <a:r>
              <a:rPr b="0" i="0" lang="en-US" sz="12800" u="none" cap="none" strike="noStrike">
                <a:solidFill>
                  <a:srgbClr val="000000"/>
                </a:solidFill>
                <a:latin typeface="Roboto Light"/>
                <a:ea typeface="Roboto Light"/>
                <a:cs typeface="Roboto Light"/>
                <a:sym typeface="Roboto Light"/>
              </a:rPr>
              <a:t>05</a:t>
            </a:r>
            <a:endParaRPr b="0" i="0" sz="12800" u="none" cap="none" strike="noStrike">
              <a:solidFill>
                <a:srgbClr val="000000"/>
              </a:solidFill>
              <a:latin typeface="Roboto Light"/>
              <a:ea typeface="Roboto Light"/>
              <a:cs typeface="Roboto Light"/>
              <a:sym typeface="Roboto Light"/>
            </a:endParaRPr>
          </a:p>
        </p:txBody>
      </p:sp>
      <p:sp>
        <p:nvSpPr>
          <p:cNvPr id="527" name="Google Shape;527;p49"/>
          <p:cNvSpPr/>
          <p:nvPr/>
        </p:nvSpPr>
        <p:spPr>
          <a:xfrm>
            <a:off x="3174989" y="10984633"/>
            <a:ext cx="19934100" cy="1575300"/>
          </a:xfrm>
          <a:prstGeom prst="chevron">
            <a:avLst>
              <a:gd fmla="val 50000" name="adj"/>
            </a:avLst>
          </a:prstGeom>
          <a:solidFill>
            <a:srgbClr val="A9B7C0"/>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8" name="Google Shape;528;p49"/>
          <p:cNvSpPr/>
          <p:nvPr/>
        </p:nvSpPr>
        <p:spPr>
          <a:xfrm>
            <a:off x="3022829" y="10984633"/>
            <a:ext cx="18969601" cy="1575300"/>
          </a:xfrm>
          <a:prstGeom prst="chevron">
            <a:avLst>
              <a:gd fmla="val 50000"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9" name="Google Shape;529;p49"/>
          <p:cNvSpPr txBox="1"/>
          <p:nvPr>
            <p:ph idx="3" type="subTitle"/>
          </p:nvPr>
        </p:nvSpPr>
        <p:spPr>
          <a:xfrm>
            <a:off x="-32458" y="3380133"/>
            <a:ext cx="19820400" cy="1575300"/>
          </a:xfrm>
          <a:prstGeom prst="rect">
            <a:avLst/>
          </a:prstGeom>
          <a:noFill/>
          <a:ln>
            <a:noFill/>
          </a:ln>
        </p:spPr>
        <p:txBody>
          <a:bodyPr anchorCtr="0" anchor="ctr" bIns="0" lIns="414455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530" name="Google Shape;530;p49"/>
          <p:cNvSpPr txBox="1"/>
          <p:nvPr>
            <p:ph idx="4" type="subTitle"/>
          </p:nvPr>
        </p:nvSpPr>
        <p:spPr>
          <a:xfrm>
            <a:off x="467" y="5186567"/>
            <a:ext cx="24377701" cy="1575300"/>
          </a:xfrm>
          <a:prstGeom prst="rect">
            <a:avLst/>
          </a:prstGeom>
          <a:noFill/>
          <a:ln>
            <a:noFill/>
          </a:ln>
        </p:spPr>
        <p:txBody>
          <a:bodyPr anchorCtr="0" anchor="ctr" bIns="0" lIns="1219000" spcFirstLastPara="1" rIns="4144550" wrap="square" tIns="0">
            <a:noAutofit/>
          </a:bodyPr>
          <a:lstStyle>
            <a:lvl1pPr lvl="0" marR="0" rtl="0" algn="r">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r">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r">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r">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r">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r">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r">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r">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r">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531" name="Google Shape;531;p49"/>
          <p:cNvSpPr txBox="1"/>
          <p:nvPr>
            <p:ph idx="5" type="subTitle"/>
          </p:nvPr>
        </p:nvSpPr>
        <p:spPr>
          <a:xfrm>
            <a:off x="-32458" y="7061800"/>
            <a:ext cx="24443101" cy="1575300"/>
          </a:xfrm>
          <a:prstGeom prst="rect">
            <a:avLst/>
          </a:prstGeom>
          <a:noFill/>
          <a:ln>
            <a:noFill/>
          </a:ln>
        </p:spPr>
        <p:txBody>
          <a:bodyPr anchorCtr="0" anchor="ctr" bIns="0" lIns="414455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532" name="Google Shape;532;p49"/>
          <p:cNvSpPr txBox="1"/>
          <p:nvPr>
            <p:ph idx="6" type="subTitle"/>
          </p:nvPr>
        </p:nvSpPr>
        <p:spPr>
          <a:xfrm>
            <a:off x="-32458" y="9052400"/>
            <a:ext cx="24377701" cy="1575300"/>
          </a:xfrm>
          <a:prstGeom prst="rect">
            <a:avLst/>
          </a:prstGeom>
          <a:noFill/>
          <a:ln>
            <a:noFill/>
          </a:ln>
        </p:spPr>
        <p:txBody>
          <a:bodyPr anchorCtr="0" anchor="ctr" bIns="0" lIns="1219000" spcFirstLastPara="1" rIns="4144550" wrap="square" tIns="0">
            <a:noAutofit/>
          </a:bodyPr>
          <a:lstStyle>
            <a:lvl1pPr lvl="0" marR="0" rtl="0" algn="r">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533" name="Google Shape;533;p49"/>
          <p:cNvSpPr txBox="1"/>
          <p:nvPr>
            <p:ph idx="7" type="subTitle"/>
          </p:nvPr>
        </p:nvSpPr>
        <p:spPr>
          <a:xfrm>
            <a:off x="467" y="10984600"/>
            <a:ext cx="24443101" cy="1575300"/>
          </a:xfrm>
          <a:prstGeom prst="rect">
            <a:avLst/>
          </a:prstGeom>
          <a:noFill/>
          <a:ln>
            <a:noFill/>
          </a:ln>
        </p:spPr>
        <p:txBody>
          <a:bodyPr anchorCtr="0" anchor="ctr" bIns="0" lIns="414455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pos="768">
          <p15:clr>
            <a:srgbClr val="F9AD4C"/>
          </p15:clr>
        </p15:guide>
        <p15:guide id="2" pos="14556">
          <p15:clr>
            <a:srgbClr val="F9AD4C"/>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Text with Sidebar">
  <p:cSld name="CUSTOM_2_4_1">
    <p:spTree>
      <p:nvGrpSpPr>
        <p:cNvPr id="35" name="Shape 35"/>
        <p:cNvGrpSpPr/>
        <p:nvPr/>
      </p:nvGrpSpPr>
      <p:grpSpPr>
        <a:xfrm>
          <a:off x="0" y="0"/>
          <a:ext cx="0" cy="0"/>
          <a:chOff x="0" y="0"/>
          <a:chExt cx="0" cy="0"/>
        </a:xfrm>
      </p:grpSpPr>
      <p:pic>
        <p:nvPicPr>
          <p:cNvPr id="36" name="Google Shape;36;p23"/>
          <p:cNvPicPr preferRelativeResize="0"/>
          <p:nvPr/>
        </p:nvPicPr>
        <p:blipFill rotWithShape="1">
          <a:blip r:embed="rId2">
            <a:alphaModFix/>
          </a:blip>
          <a:srcRect b="119" l="0" r="0" t="118"/>
          <a:stretch/>
        </p:blipFill>
        <p:spPr>
          <a:xfrm>
            <a:off x="18792305" y="2427400"/>
            <a:ext cx="4875530" cy="10092796"/>
          </a:xfrm>
          <a:prstGeom prst="rect">
            <a:avLst/>
          </a:prstGeom>
          <a:noFill/>
          <a:ln>
            <a:noFill/>
          </a:ln>
        </p:spPr>
      </p:pic>
      <p:sp>
        <p:nvSpPr>
          <p:cNvPr id="37" name="Google Shape;37;p23"/>
          <p:cNvSpPr txBox="1"/>
          <p:nvPr>
            <p:ph idx="1" type="subTitle"/>
          </p:nvPr>
        </p:nvSpPr>
        <p:spPr>
          <a:xfrm>
            <a:off x="0" y="1802600"/>
            <a:ext cx="17794500" cy="972900"/>
          </a:xfrm>
          <a:prstGeom prst="rect">
            <a:avLst/>
          </a:prstGeom>
          <a:noFill/>
          <a:ln>
            <a:noFill/>
          </a:ln>
        </p:spPr>
        <p:txBody>
          <a:bodyPr anchorCtr="0" anchor="t" bIns="0" lIns="1219000" spcFirstLastPara="1" rIns="1219000" wrap="square" tIns="243750">
            <a:noAutofit/>
          </a:bodyPr>
          <a:lstStyle>
            <a:lvl1pPr lvl="0" marR="0" rtl="0" algn="l">
              <a:lnSpc>
                <a:spcPct val="100000"/>
              </a:lnSpc>
              <a:spcBef>
                <a:spcPts val="0"/>
              </a:spcBef>
              <a:spcAft>
                <a:spcPts val="0"/>
              </a:spcAft>
              <a:buClr>
                <a:srgbClr val="000000"/>
              </a:buClr>
              <a:buSzPts val="4800"/>
              <a:buFont typeface="Arial"/>
              <a:buNone/>
              <a:defRPr b="0" i="0" sz="4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38" name="Google Shape;38;p23"/>
          <p:cNvSpPr txBox="1"/>
          <p:nvPr>
            <p:ph idx="2" type="body"/>
          </p:nvPr>
        </p:nvSpPr>
        <p:spPr>
          <a:xfrm>
            <a:off x="0" y="3322133"/>
            <a:ext cx="17860800" cy="10393500"/>
          </a:xfrm>
          <a:prstGeom prst="rect">
            <a:avLst/>
          </a:prstGeom>
          <a:noFill/>
          <a:ln>
            <a:noFill/>
          </a:ln>
        </p:spPr>
        <p:txBody>
          <a:bodyPr anchorCtr="0" anchor="t" bIns="2437975" lIns="1219000" spcFirstLastPara="1" rIns="1219000" wrap="square" tIns="0">
            <a:noAutofit/>
          </a:bodyPr>
          <a:lstStyle>
            <a:lvl1pPr indent="-463550" lvl="0" marL="457200" marR="0" rtl="0" algn="l">
              <a:lnSpc>
                <a:spcPct val="100000"/>
              </a:lnSpc>
              <a:spcBef>
                <a:spcPts val="0"/>
              </a:spcBef>
              <a:spcAft>
                <a:spcPts val="0"/>
              </a:spcAft>
              <a:buClr>
                <a:srgbClr val="000000"/>
              </a:buClr>
              <a:buSzPts val="3700"/>
              <a:buFont typeface="Roboto"/>
              <a:buChar char="●"/>
              <a:defRPr b="0" i="0" sz="3700" u="none" cap="none" strike="noStrike">
                <a:solidFill>
                  <a:srgbClr val="000000"/>
                </a:solidFill>
                <a:latin typeface="Roboto"/>
                <a:ea typeface="Roboto"/>
                <a:cs typeface="Roboto"/>
                <a:sym typeface="Roboto"/>
              </a:defRPr>
            </a:lvl1pPr>
            <a:lvl2pPr indent="-463550" lvl="1" marL="914400" marR="0" rtl="0" algn="l">
              <a:lnSpc>
                <a:spcPct val="100000"/>
              </a:lnSpc>
              <a:spcBef>
                <a:spcPts val="2100"/>
              </a:spcBef>
              <a:spcAft>
                <a:spcPts val="0"/>
              </a:spcAft>
              <a:buClr>
                <a:srgbClr val="000000"/>
              </a:buClr>
              <a:buSzPts val="3700"/>
              <a:buFont typeface="Roboto"/>
              <a:buChar char="○"/>
              <a:defRPr b="0" i="0" sz="3700" u="none" cap="none" strike="noStrike">
                <a:solidFill>
                  <a:srgbClr val="000000"/>
                </a:solidFill>
                <a:latin typeface="Roboto"/>
                <a:ea typeface="Roboto"/>
                <a:cs typeface="Roboto"/>
                <a:sym typeface="Roboto"/>
              </a:defRPr>
            </a:lvl2pPr>
            <a:lvl3pPr indent="-463550" lvl="2" marL="1371600" marR="0" rtl="0" algn="l">
              <a:lnSpc>
                <a:spcPct val="100000"/>
              </a:lnSpc>
              <a:spcBef>
                <a:spcPts val="2100"/>
              </a:spcBef>
              <a:spcAft>
                <a:spcPts val="0"/>
              </a:spcAft>
              <a:buClr>
                <a:srgbClr val="000000"/>
              </a:buClr>
              <a:buSzPts val="3700"/>
              <a:buFont typeface="Roboto"/>
              <a:buChar char="■"/>
              <a:defRPr b="0" i="0" sz="3700" u="none" cap="none" strike="noStrike">
                <a:solidFill>
                  <a:srgbClr val="000000"/>
                </a:solidFill>
                <a:latin typeface="Roboto"/>
                <a:ea typeface="Roboto"/>
                <a:cs typeface="Roboto"/>
                <a:sym typeface="Roboto"/>
              </a:defRPr>
            </a:lvl3pPr>
            <a:lvl4pPr indent="-463550" lvl="3" marL="1828800" marR="0" rtl="0" algn="l">
              <a:lnSpc>
                <a:spcPct val="100000"/>
              </a:lnSpc>
              <a:spcBef>
                <a:spcPts val="2100"/>
              </a:spcBef>
              <a:spcAft>
                <a:spcPts val="0"/>
              </a:spcAft>
              <a:buClr>
                <a:srgbClr val="000000"/>
              </a:buClr>
              <a:buSzPts val="3700"/>
              <a:buFont typeface="Roboto"/>
              <a:buChar char="●"/>
              <a:defRPr b="0" i="0" sz="3700" u="none" cap="none" strike="noStrike">
                <a:solidFill>
                  <a:srgbClr val="000000"/>
                </a:solidFill>
                <a:latin typeface="Roboto"/>
                <a:ea typeface="Roboto"/>
                <a:cs typeface="Roboto"/>
                <a:sym typeface="Roboto"/>
              </a:defRPr>
            </a:lvl4pPr>
            <a:lvl5pPr indent="-463550" lvl="4" marL="2286000" marR="0" rtl="0" algn="l">
              <a:lnSpc>
                <a:spcPct val="100000"/>
              </a:lnSpc>
              <a:spcBef>
                <a:spcPts val="2100"/>
              </a:spcBef>
              <a:spcAft>
                <a:spcPts val="0"/>
              </a:spcAft>
              <a:buClr>
                <a:srgbClr val="000000"/>
              </a:buClr>
              <a:buSzPts val="3700"/>
              <a:buFont typeface="Roboto"/>
              <a:buChar char="○"/>
              <a:defRPr b="0" i="0" sz="3700" u="none" cap="none" strike="noStrike">
                <a:solidFill>
                  <a:srgbClr val="000000"/>
                </a:solidFill>
                <a:latin typeface="Roboto"/>
                <a:ea typeface="Roboto"/>
                <a:cs typeface="Roboto"/>
                <a:sym typeface="Roboto"/>
              </a:defRPr>
            </a:lvl5pPr>
            <a:lvl6pPr indent="-463550" lvl="5" marL="2743200" marR="0" rtl="0" algn="l">
              <a:lnSpc>
                <a:spcPct val="100000"/>
              </a:lnSpc>
              <a:spcBef>
                <a:spcPts val="2100"/>
              </a:spcBef>
              <a:spcAft>
                <a:spcPts val="0"/>
              </a:spcAft>
              <a:buClr>
                <a:srgbClr val="000000"/>
              </a:buClr>
              <a:buSzPts val="3700"/>
              <a:buFont typeface="Roboto"/>
              <a:buChar char="■"/>
              <a:defRPr b="0" i="0" sz="3700" u="none" cap="none" strike="noStrike">
                <a:solidFill>
                  <a:srgbClr val="000000"/>
                </a:solidFill>
                <a:latin typeface="Roboto"/>
                <a:ea typeface="Roboto"/>
                <a:cs typeface="Roboto"/>
                <a:sym typeface="Roboto"/>
              </a:defRPr>
            </a:lvl6pPr>
            <a:lvl7pPr indent="-463550" lvl="6" marL="3200400" marR="0" rtl="0" algn="l">
              <a:lnSpc>
                <a:spcPct val="100000"/>
              </a:lnSpc>
              <a:spcBef>
                <a:spcPts val="2100"/>
              </a:spcBef>
              <a:spcAft>
                <a:spcPts val="0"/>
              </a:spcAft>
              <a:buClr>
                <a:srgbClr val="000000"/>
              </a:buClr>
              <a:buSzPts val="3700"/>
              <a:buFont typeface="Roboto"/>
              <a:buChar char="●"/>
              <a:defRPr b="0" i="0" sz="3700" u="none" cap="none" strike="noStrike">
                <a:solidFill>
                  <a:srgbClr val="000000"/>
                </a:solidFill>
                <a:latin typeface="Roboto"/>
                <a:ea typeface="Roboto"/>
                <a:cs typeface="Roboto"/>
                <a:sym typeface="Roboto"/>
              </a:defRPr>
            </a:lvl7pPr>
            <a:lvl8pPr indent="-463550" lvl="7" marL="3657600" marR="0" rtl="0" algn="l">
              <a:lnSpc>
                <a:spcPct val="100000"/>
              </a:lnSpc>
              <a:spcBef>
                <a:spcPts val="2100"/>
              </a:spcBef>
              <a:spcAft>
                <a:spcPts val="0"/>
              </a:spcAft>
              <a:buClr>
                <a:srgbClr val="000000"/>
              </a:buClr>
              <a:buSzPts val="3700"/>
              <a:buFont typeface="Roboto"/>
              <a:buChar char="○"/>
              <a:defRPr b="0" i="0" sz="3700" u="none" cap="none" strike="noStrike">
                <a:solidFill>
                  <a:srgbClr val="000000"/>
                </a:solidFill>
                <a:latin typeface="Roboto"/>
                <a:ea typeface="Roboto"/>
                <a:cs typeface="Roboto"/>
                <a:sym typeface="Roboto"/>
              </a:defRPr>
            </a:lvl8pPr>
            <a:lvl9pPr indent="-463550" lvl="8" marL="4114800" marR="0" rtl="0" algn="l">
              <a:lnSpc>
                <a:spcPct val="100000"/>
              </a:lnSpc>
              <a:spcBef>
                <a:spcPts val="2100"/>
              </a:spcBef>
              <a:spcAft>
                <a:spcPts val="2100"/>
              </a:spcAft>
              <a:buClr>
                <a:srgbClr val="000000"/>
              </a:buClr>
              <a:buSzPts val="3700"/>
              <a:buFont typeface="Roboto"/>
              <a:buChar char="■"/>
              <a:defRPr b="0" i="0" sz="3700" u="none" cap="none" strike="noStrike">
                <a:solidFill>
                  <a:srgbClr val="000000"/>
                </a:solidFill>
                <a:latin typeface="Roboto"/>
                <a:ea typeface="Roboto"/>
                <a:cs typeface="Roboto"/>
                <a:sym typeface="Roboto"/>
              </a:defRPr>
            </a:lvl9pPr>
          </a:lstStyle>
          <a:p/>
        </p:txBody>
      </p:sp>
      <p:sp>
        <p:nvSpPr>
          <p:cNvPr id="39" name="Google Shape;39;p23"/>
          <p:cNvSpPr txBox="1"/>
          <p:nvPr>
            <p:ph idx="3" type="subTitle"/>
          </p:nvPr>
        </p:nvSpPr>
        <p:spPr>
          <a:xfrm>
            <a:off x="18811900" y="2427933"/>
            <a:ext cx="4836300" cy="10092900"/>
          </a:xfrm>
          <a:prstGeom prst="rect">
            <a:avLst/>
          </a:prstGeom>
          <a:noFill/>
          <a:ln cap="flat" cmpd="sng" w="9525">
            <a:solidFill>
              <a:srgbClr val="DBD9E8"/>
            </a:solidFill>
            <a:prstDash val="solid"/>
            <a:round/>
            <a:headEnd len="sm" w="sm" type="none"/>
            <a:tailEnd len="sm" w="sm" type="none"/>
          </a:ln>
        </p:spPr>
        <p:txBody>
          <a:bodyPr anchorCtr="0" anchor="t" bIns="487575" lIns="487575" spcFirstLastPara="1" rIns="487575" wrap="square" tIns="487575">
            <a:noAutofit/>
          </a:bodyPr>
          <a:lstStyle>
            <a:lvl1pPr lvl="0" marR="0" rtl="0" algn="l">
              <a:lnSpc>
                <a:spcPct val="100000"/>
              </a:lnSpc>
              <a:spcBef>
                <a:spcPts val="0"/>
              </a:spcBef>
              <a:spcAft>
                <a:spcPts val="0"/>
              </a:spcAft>
              <a:buClr>
                <a:srgbClr val="000000"/>
              </a:buClr>
              <a:buSzPts val="2700"/>
              <a:buFont typeface="Arial"/>
              <a:buNone/>
              <a:defRPr b="0" i="0" sz="2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40" name="Google Shape;40;p23"/>
          <p:cNvSpPr txBox="1"/>
          <p:nvPr>
            <p:ph type="title"/>
          </p:nvPr>
        </p:nvSpPr>
        <p:spPr>
          <a:xfrm>
            <a:off x="-33125" y="0"/>
            <a:ext cx="17860800" cy="1423200"/>
          </a:xfrm>
          <a:prstGeom prst="rect">
            <a:avLst/>
          </a:prstGeom>
          <a:noFill/>
          <a:ln>
            <a:noFill/>
          </a:ln>
        </p:spPr>
        <p:txBody>
          <a:bodyPr anchorCtr="0" anchor="t" bIns="243750" lIns="1219000" spcFirstLastPara="1" rIns="731350" wrap="square" tIns="487575">
            <a:noAutofit/>
          </a:bodyPr>
          <a:lstStyle>
            <a:lvl1pPr lvl="0" marR="0" rtl="0" algn="l">
              <a:lnSpc>
                <a:spcPct val="100000"/>
              </a:lnSpc>
              <a:spcBef>
                <a:spcPts val="0"/>
              </a:spcBef>
              <a:spcAft>
                <a:spcPts val="0"/>
              </a:spcAft>
              <a:buClr>
                <a:srgbClr val="000000"/>
              </a:buClr>
              <a:buSzPts val="6400"/>
              <a:buFont typeface="Arial"/>
              <a:buNone/>
              <a:defRPr b="0" i="0" sz="6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41" name="Google Shape;41;p23"/>
          <p:cNvSpPr txBox="1"/>
          <p:nvPr>
            <p:ph idx="12" type="sldNum"/>
          </p:nvPr>
        </p:nvSpPr>
        <p:spPr>
          <a:xfrm>
            <a:off x="22948089" y="13219200"/>
            <a:ext cx="698100" cy="281700"/>
          </a:xfrm>
          <a:prstGeom prst="rect">
            <a:avLst/>
          </a:prstGeom>
          <a:noFill/>
          <a:ln>
            <a:noFill/>
          </a:ln>
        </p:spPr>
        <p:txBody>
          <a:bodyPr anchorCtr="0" anchor="t" bIns="243750" lIns="0" spcFirstLastPara="1" rIns="0" wrap="square" tIns="0">
            <a:no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42" name="Google Shape;42;p23"/>
          <p:cNvCxnSpPr/>
          <p:nvPr/>
        </p:nvCxnSpPr>
        <p:spPr>
          <a:xfrm>
            <a:off x="731329" y="13083880"/>
            <a:ext cx="22915501" cy="27300"/>
          </a:xfrm>
          <a:prstGeom prst="straightConnector1">
            <a:avLst/>
          </a:prstGeom>
          <a:noFill/>
          <a:ln cap="flat" cmpd="sng" w="9525">
            <a:solidFill>
              <a:srgbClr val="A9B7C0"/>
            </a:solidFill>
            <a:prstDash val="solid"/>
            <a:round/>
            <a:headEnd len="sm" w="sm" type="none"/>
            <a:tailEnd len="sm" w="sm" type="none"/>
          </a:ln>
        </p:spPr>
      </p:cxnSp>
      <p:cxnSp>
        <p:nvCxnSpPr>
          <p:cNvPr id="43" name="Google Shape;43;p23"/>
          <p:cNvCxnSpPr/>
          <p:nvPr/>
        </p:nvCxnSpPr>
        <p:spPr>
          <a:xfrm>
            <a:off x="731476" y="1706880"/>
            <a:ext cx="22915501" cy="27300"/>
          </a:xfrm>
          <a:prstGeom prst="straightConnector1">
            <a:avLst/>
          </a:prstGeom>
          <a:noFill/>
          <a:ln cap="flat" cmpd="sng" w="9525">
            <a:solidFill>
              <a:schemeClr val="dk2"/>
            </a:solidFill>
            <a:prstDash val="solid"/>
            <a:round/>
            <a:headEnd len="sm" w="sm" type="none"/>
            <a:tailEnd len="sm" w="sm" type="none"/>
          </a:ln>
        </p:spPr>
      </p:cxnSp>
      <p:sp>
        <p:nvSpPr>
          <p:cNvPr id="44" name="Google Shape;44;p23"/>
          <p:cNvSpPr txBox="1"/>
          <p:nvPr>
            <p:ph idx="4"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9. Bullets 1–4 (Greens)">
  <p:cSld name="CUSTOM_2_7_1_6_1_2">
    <p:spTree>
      <p:nvGrpSpPr>
        <p:cNvPr id="534" name="Shape 534"/>
        <p:cNvGrpSpPr/>
        <p:nvPr/>
      </p:nvGrpSpPr>
      <p:grpSpPr>
        <a:xfrm>
          <a:off x="0" y="0"/>
          <a:ext cx="0" cy="0"/>
          <a:chOff x="0" y="0"/>
          <a:chExt cx="0" cy="0"/>
        </a:xfrm>
      </p:grpSpPr>
      <p:sp>
        <p:nvSpPr>
          <p:cNvPr id="535" name="Google Shape;535;p50"/>
          <p:cNvSpPr/>
          <p:nvPr/>
        </p:nvSpPr>
        <p:spPr>
          <a:xfrm>
            <a:off x="3605861" y="36768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6" name="Google Shape;536;p50"/>
          <p:cNvSpPr txBox="1"/>
          <p:nvPr>
            <p:ph type="title"/>
          </p:nvPr>
        </p:nvSpPr>
        <p:spPr>
          <a:xfrm>
            <a:off x="-32791" y="0"/>
            <a:ext cx="24443101" cy="1423200"/>
          </a:xfrm>
          <a:prstGeom prst="rect">
            <a:avLst/>
          </a:prstGeom>
          <a:noFill/>
          <a:ln>
            <a:noFill/>
          </a:ln>
        </p:spPr>
        <p:txBody>
          <a:bodyPr anchorCtr="0" anchor="t" bIns="243750" lIns="1219000" spcFirstLastPara="1" rIns="731350" wrap="square" tIns="487575">
            <a:noAutofit/>
          </a:bodyPr>
          <a:lstStyle>
            <a:lvl1pPr lvl="0" marR="0" rtl="0" algn="l">
              <a:lnSpc>
                <a:spcPct val="100000"/>
              </a:lnSpc>
              <a:spcBef>
                <a:spcPts val="0"/>
              </a:spcBef>
              <a:spcAft>
                <a:spcPts val="0"/>
              </a:spcAft>
              <a:buClr>
                <a:srgbClr val="000000"/>
              </a:buClr>
              <a:buSzPts val="6400"/>
              <a:buFont typeface="Arial"/>
              <a:buNone/>
              <a:defRPr b="0" i="0" sz="6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537" name="Google Shape;537;p50"/>
          <p:cNvSpPr txBox="1"/>
          <p:nvPr>
            <p:ph idx="1" type="subTitle"/>
          </p:nvPr>
        </p:nvSpPr>
        <p:spPr>
          <a:xfrm>
            <a:off x="0" y="1802600"/>
            <a:ext cx="24377701" cy="972900"/>
          </a:xfrm>
          <a:prstGeom prst="rect">
            <a:avLst/>
          </a:prstGeom>
          <a:noFill/>
          <a:ln>
            <a:noFill/>
          </a:ln>
        </p:spPr>
        <p:txBody>
          <a:bodyPr anchorCtr="0" anchor="t" bIns="0" lIns="1219000" spcFirstLastPara="1" rIns="1219000" wrap="square" tIns="243750">
            <a:noAutofit/>
          </a:bodyPr>
          <a:lstStyle>
            <a:lvl1pPr lvl="0" marR="0" rtl="0" algn="l">
              <a:lnSpc>
                <a:spcPct val="100000"/>
              </a:lnSpc>
              <a:spcBef>
                <a:spcPts val="0"/>
              </a:spcBef>
              <a:spcAft>
                <a:spcPts val="0"/>
              </a:spcAft>
              <a:buClr>
                <a:srgbClr val="000000"/>
              </a:buClr>
              <a:buSzPts val="4800"/>
              <a:buFont typeface="Arial"/>
              <a:buNone/>
              <a:defRPr b="0" i="0" sz="4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cxnSp>
        <p:nvCxnSpPr>
          <p:cNvPr id="538" name="Google Shape;538;p50"/>
          <p:cNvCxnSpPr/>
          <p:nvPr/>
        </p:nvCxnSpPr>
        <p:spPr>
          <a:xfrm>
            <a:off x="731476" y="1706880"/>
            <a:ext cx="22915501" cy="27300"/>
          </a:xfrm>
          <a:prstGeom prst="straightConnector1">
            <a:avLst/>
          </a:prstGeom>
          <a:noFill/>
          <a:ln cap="flat" cmpd="sng" w="9525">
            <a:solidFill>
              <a:schemeClr val="dk2"/>
            </a:solidFill>
            <a:prstDash val="solid"/>
            <a:round/>
            <a:headEnd len="sm" w="sm" type="none"/>
            <a:tailEnd len="sm" w="sm" type="none"/>
          </a:ln>
        </p:spPr>
      </p:cxnSp>
      <p:sp>
        <p:nvSpPr>
          <p:cNvPr id="539" name="Google Shape;539;p50"/>
          <p:cNvSpPr txBox="1"/>
          <p:nvPr>
            <p:ph idx="12" type="sldNum"/>
          </p:nvPr>
        </p:nvSpPr>
        <p:spPr>
          <a:xfrm>
            <a:off x="22948089" y="13219200"/>
            <a:ext cx="698100" cy="281700"/>
          </a:xfrm>
          <a:prstGeom prst="rect">
            <a:avLst/>
          </a:prstGeom>
          <a:noFill/>
          <a:ln>
            <a:noFill/>
          </a:ln>
        </p:spPr>
        <p:txBody>
          <a:bodyPr anchorCtr="0" anchor="t" bIns="243750" lIns="0" spcFirstLastPara="1" rIns="0" wrap="square" tIns="0">
            <a:no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40" name="Google Shape;540;p50"/>
          <p:cNvCxnSpPr/>
          <p:nvPr/>
        </p:nvCxnSpPr>
        <p:spPr>
          <a:xfrm>
            <a:off x="731329" y="13083880"/>
            <a:ext cx="22915501" cy="27300"/>
          </a:xfrm>
          <a:prstGeom prst="straightConnector1">
            <a:avLst/>
          </a:prstGeom>
          <a:noFill/>
          <a:ln cap="flat" cmpd="sng" w="9525">
            <a:solidFill>
              <a:srgbClr val="A9B7C0"/>
            </a:solidFill>
            <a:prstDash val="solid"/>
            <a:round/>
            <a:headEnd len="sm" w="sm" type="none"/>
            <a:tailEnd len="sm" w="sm" type="none"/>
          </a:ln>
        </p:spPr>
      </p:cxnSp>
      <p:sp>
        <p:nvSpPr>
          <p:cNvPr id="541" name="Google Shape;541;p50"/>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542" name="Google Shape;542;p50"/>
          <p:cNvSpPr txBox="1"/>
          <p:nvPr>
            <p:ph idx="3" type="subTitle"/>
          </p:nvPr>
        </p:nvSpPr>
        <p:spPr>
          <a:xfrm>
            <a:off x="32592" y="3728000"/>
            <a:ext cx="24377701" cy="1618500"/>
          </a:xfrm>
          <a:prstGeom prst="rect">
            <a:avLst/>
          </a:prstGeom>
          <a:noFill/>
          <a:ln>
            <a:noFill/>
          </a:ln>
        </p:spPr>
        <p:txBody>
          <a:bodyPr anchorCtr="0" anchor="ctr" bIns="0" lIns="414455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543" name="Google Shape;543;p50"/>
          <p:cNvSpPr/>
          <p:nvPr/>
        </p:nvSpPr>
        <p:spPr>
          <a:xfrm>
            <a:off x="3605861" y="59496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4" name="Google Shape;544;p50"/>
          <p:cNvSpPr/>
          <p:nvPr/>
        </p:nvSpPr>
        <p:spPr>
          <a:xfrm>
            <a:off x="3605861" y="8196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5" name="Google Shape;545;p50"/>
          <p:cNvSpPr/>
          <p:nvPr/>
        </p:nvSpPr>
        <p:spPr>
          <a:xfrm>
            <a:off x="3605861" y="104506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6" name="Google Shape;546;p50"/>
          <p:cNvSpPr txBox="1"/>
          <p:nvPr>
            <p:ph idx="4" type="subTitle"/>
          </p:nvPr>
        </p:nvSpPr>
        <p:spPr>
          <a:xfrm>
            <a:off x="-32592" y="5956133"/>
            <a:ext cx="24443101" cy="1618500"/>
          </a:xfrm>
          <a:prstGeom prst="rect">
            <a:avLst/>
          </a:prstGeom>
          <a:noFill/>
          <a:ln>
            <a:noFill/>
          </a:ln>
        </p:spPr>
        <p:txBody>
          <a:bodyPr anchorCtr="0" anchor="ctr" bIns="0" lIns="414455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547" name="Google Shape;547;p50"/>
          <p:cNvSpPr txBox="1"/>
          <p:nvPr>
            <p:ph idx="5" type="subTitle"/>
          </p:nvPr>
        </p:nvSpPr>
        <p:spPr>
          <a:xfrm>
            <a:off x="0" y="8203400"/>
            <a:ext cx="24443101" cy="1618500"/>
          </a:xfrm>
          <a:prstGeom prst="rect">
            <a:avLst/>
          </a:prstGeom>
          <a:noFill/>
          <a:ln>
            <a:noFill/>
          </a:ln>
        </p:spPr>
        <p:txBody>
          <a:bodyPr anchorCtr="0" anchor="ctr" bIns="0" lIns="414455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548" name="Google Shape;548;p50"/>
          <p:cNvSpPr txBox="1"/>
          <p:nvPr>
            <p:ph idx="6" type="subTitle"/>
          </p:nvPr>
        </p:nvSpPr>
        <p:spPr>
          <a:xfrm>
            <a:off x="-32791" y="10450600"/>
            <a:ext cx="24443101" cy="1618500"/>
          </a:xfrm>
          <a:prstGeom prst="rect">
            <a:avLst/>
          </a:prstGeom>
          <a:noFill/>
          <a:ln>
            <a:noFill/>
          </a:ln>
        </p:spPr>
        <p:txBody>
          <a:bodyPr anchorCtr="0" anchor="ctr" bIns="0" lIns="414455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pic>
        <p:nvPicPr>
          <p:cNvPr id="549" name="Google Shape;549;p50"/>
          <p:cNvPicPr preferRelativeResize="0"/>
          <p:nvPr/>
        </p:nvPicPr>
        <p:blipFill rotWithShape="1">
          <a:blip r:embed="rId2">
            <a:alphaModFix/>
          </a:blip>
          <a:srcRect b="1830" l="0" r="0" t="1830"/>
          <a:stretch/>
        </p:blipFill>
        <p:spPr>
          <a:xfrm>
            <a:off x="1145750" y="3740828"/>
            <a:ext cx="2094299" cy="1618400"/>
          </a:xfrm>
          <a:prstGeom prst="rect">
            <a:avLst/>
          </a:prstGeom>
          <a:noFill/>
          <a:ln>
            <a:noFill/>
          </a:ln>
        </p:spPr>
      </p:pic>
      <p:pic>
        <p:nvPicPr>
          <p:cNvPr id="550" name="Google Shape;550;p50"/>
          <p:cNvPicPr preferRelativeResize="0"/>
          <p:nvPr/>
        </p:nvPicPr>
        <p:blipFill rotWithShape="1">
          <a:blip r:embed="rId3">
            <a:alphaModFix/>
          </a:blip>
          <a:srcRect b="237" l="0" r="0" t="227"/>
          <a:stretch/>
        </p:blipFill>
        <p:spPr>
          <a:xfrm>
            <a:off x="1145750" y="5938928"/>
            <a:ext cx="2094299" cy="1617978"/>
          </a:xfrm>
          <a:prstGeom prst="rect">
            <a:avLst/>
          </a:prstGeom>
          <a:noFill/>
          <a:ln>
            <a:noFill/>
          </a:ln>
        </p:spPr>
      </p:pic>
      <p:pic>
        <p:nvPicPr>
          <p:cNvPr id="551" name="Google Shape;551;p50"/>
          <p:cNvPicPr preferRelativeResize="0"/>
          <p:nvPr/>
        </p:nvPicPr>
        <p:blipFill rotWithShape="1">
          <a:blip r:embed="rId3">
            <a:alphaModFix/>
          </a:blip>
          <a:srcRect b="237" l="0" r="0" t="227"/>
          <a:stretch/>
        </p:blipFill>
        <p:spPr>
          <a:xfrm>
            <a:off x="1152516" y="10444195"/>
            <a:ext cx="2094299" cy="1617978"/>
          </a:xfrm>
          <a:prstGeom prst="rect">
            <a:avLst/>
          </a:prstGeom>
          <a:noFill/>
          <a:ln>
            <a:noFill/>
          </a:ln>
        </p:spPr>
      </p:pic>
      <p:pic>
        <p:nvPicPr>
          <p:cNvPr id="552" name="Google Shape;552;p50"/>
          <p:cNvPicPr preferRelativeResize="0"/>
          <p:nvPr/>
        </p:nvPicPr>
        <p:blipFill rotWithShape="1">
          <a:blip r:embed="rId2">
            <a:alphaModFix/>
          </a:blip>
          <a:srcRect b="1830" l="0" r="0" t="1830"/>
          <a:stretch/>
        </p:blipFill>
        <p:spPr>
          <a:xfrm>
            <a:off x="1145750" y="8219361"/>
            <a:ext cx="2094299" cy="1618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1. Bullets 1–4 (Gray)">
  <p:cSld name="CUSTOM_2_7_1_6_1_2_1_1">
    <p:spTree>
      <p:nvGrpSpPr>
        <p:cNvPr id="553" name="Shape 553"/>
        <p:cNvGrpSpPr/>
        <p:nvPr/>
      </p:nvGrpSpPr>
      <p:grpSpPr>
        <a:xfrm>
          <a:off x="0" y="0"/>
          <a:ext cx="0" cy="0"/>
          <a:chOff x="0" y="0"/>
          <a:chExt cx="0" cy="0"/>
        </a:xfrm>
      </p:grpSpPr>
      <p:sp>
        <p:nvSpPr>
          <p:cNvPr id="554" name="Google Shape;554;p51"/>
          <p:cNvSpPr/>
          <p:nvPr/>
        </p:nvSpPr>
        <p:spPr>
          <a:xfrm>
            <a:off x="3605861" y="36768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5" name="Google Shape;555;p51"/>
          <p:cNvSpPr txBox="1"/>
          <p:nvPr>
            <p:ph type="title"/>
          </p:nvPr>
        </p:nvSpPr>
        <p:spPr>
          <a:xfrm>
            <a:off x="-32791" y="0"/>
            <a:ext cx="24443101" cy="1423200"/>
          </a:xfrm>
          <a:prstGeom prst="rect">
            <a:avLst/>
          </a:prstGeom>
          <a:noFill/>
          <a:ln>
            <a:noFill/>
          </a:ln>
        </p:spPr>
        <p:txBody>
          <a:bodyPr anchorCtr="0" anchor="t" bIns="243750" lIns="1219000" spcFirstLastPara="1" rIns="731350" wrap="square" tIns="487575">
            <a:noAutofit/>
          </a:bodyPr>
          <a:lstStyle>
            <a:lvl1pPr lvl="0" marR="0" rtl="0" algn="l">
              <a:lnSpc>
                <a:spcPct val="100000"/>
              </a:lnSpc>
              <a:spcBef>
                <a:spcPts val="0"/>
              </a:spcBef>
              <a:spcAft>
                <a:spcPts val="0"/>
              </a:spcAft>
              <a:buClr>
                <a:srgbClr val="000000"/>
              </a:buClr>
              <a:buSzPts val="6400"/>
              <a:buFont typeface="Arial"/>
              <a:buNone/>
              <a:defRPr b="0" i="0" sz="6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556" name="Google Shape;556;p51"/>
          <p:cNvSpPr txBox="1"/>
          <p:nvPr>
            <p:ph idx="1" type="subTitle"/>
          </p:nvPr>
        </p:nvSpPr>
        <p:spPr>
          <a:xfrm>
            <a:off x="0" y="1802600"/>
            <a:ext cx="24377701" cy="972900"/>
          </a:xfrm>
          <a:prstGeom prst="rect">
            <a:avLst/>
          </a:prstGeom>
          <a:noFill/>
          <a:ln>
            <a:noFill/>
          </a:ln>
        </p:spPr>
        <p:txBody>
          <a:bodyPr anchorCtr="0" anchor="t" bIns="0" lIns="1219000" spcFirstLastPara="1" rIns="1219000" wrap="square" tIns="243750">
            <a:noAutofit/>
          </a:bodyPr>
          <a:lstStyle>
            <a:lvl1pPr lvl="0" marR="0" rtl="0" algn="l">
              <a:lnSpc>
                <a:spcPct val="100000"/>
              </a:lnSpc>
              <a:spcBef>
                <a:spcPts val="0"/>
              </a:spcBef>
              <a:spcAft>
                <a:spcPts val="0"/>
              </a:spcAft>
              <a:buClr>
                <a:srgbClr val="000000"/>
              </a:buClr>
              <a:buSzPts val="4800"/>
              <a:buFont typeface="Arial"/>
              <a:buNone/>
              <a:defRPr b="0" i="0" sz="4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cxnSp>
        <p:nvCxnSpPr>
          <p:cNvPr id="557" name="Google Shape;557;p51"/>
          <p:cNvCxnSpPr/>
          <p:nvPr/>
        </p:nvCxnSpPr>
        <p:spPr>
          <a:xfrm>
            <a:off x="731476" y="1706880"/>
            <a:ext cx="22915501" cy="27300"/>
          </a:xfrm>
          <a:prstGeom prst="straightConnector1">
            <a:avLst/>
          </a:prstGeom>
          <a:noFill/>
          <a:ln cap="flat" cmpd="sng" w="9525">
            <a:solidFill>
              <a:schemeClr val="dk2"/>
            </a:solidFill>
            <a:prstDash val="solid"/>
            <a:round/>
            <a:headEnd len="sm" w="sm" type="none"/>
            <a:tailEnd len="sm" w="sm" type="none"/>
          </a:ln>
        </p:spPr>
      </p:cxnSp>
      <p:sp>
        <p:nvSpPr>
          <p:cNvPr id="558" name="Google Shape;558;p51"/>
          <p:cNvSpPr txBox="1"/>
          <p:nvPr>
            <p:ph idx="12" type="sldNum"/>
          </p:nvPr>
        </p:nvSpPr>
        <p:spPr>
          <a:xfrm>
            <a:off x="22948089" y="13219200"/>
            <a:ext cx="698100" cy="281700"/>
          </a:xfrm>
          <a:prstGeom prst="rect">
            <a:avLst/>
          </a:prstGeom>
          <a:noFill/>
          <a:ln>
            <a:noFill/>
          </a:ln>
        </p:spPr>
        <p:txBody>
          <a:bodyPr anchorCtr="0" anchor="t" bIns="243750" lIns="0" spcFirstLastPara="1" rIns="0" wrap="square" tIns="0">
            <a:no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59" name="Google Shape;559;p51"/>
          <p:cNvCxnSpPr/>
          <p:nvPr/>
        </p:nvCxnSpPr>
        <p:spPr>
          <a:xfrm>
            <a:off x="731329" y="13083880"/>
            <a:ext cx="22915501" cy="27300"/>
          </a:xfrm>
          <a:prstGeom prst="straightConnector1">
            <a:avLst/>
          </a:prstGeom>
          <a:noFill/>
          <a:ln cap="flat" cmpd="sng" w="9525">
            <a:solidFill>
              <a:srgbClr val="A9B7C0"/>
            </a:solidFill>
            <a:prstDash val="solid"/>
            <a:round/>
            <a:headEnd len="sm" w="sm" type="none"/>
            <a:tailEnd len="sm" w="sm" type="none"/>
          </a:ln>
        </p:spPr>
      </p:cxnSp>
      <p:sp>
        <p:nvSpPr>
          <p:cNvPr id="560" name="Google Shape;560;p51"/>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561" name="Google Shape;561;p51"/>
          <p:cNvSpPr txBox="1"/>
          <p:nvPr>
            <p:ph idx="3" type="subTitle"/>
          </p:nvPr>
        </p:nvSpPr>
        <p:spPr>
          <a:xfrm>
            <a:off x="32592" y="3728000"/>
            <a:ext cx="24377701" cy="1618500"/>
          </a:xfrm>
          <a:prstGeom prst="rect">
            <a:avLst/>
          </a:prstGeom>
          <a:noFill/>
          <a:ln>
            <a:noFill/>
          </a:ln>
        </p:spPr>
        <p:txBody>
          <a:bodyPr anchorCtr="0" anchor="ctr" bIns="0" lIns="414455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562" name="Google Shape;562;p51"/>
          <p:cNvSpPr/>
          <p:nvPr/>
        </p:nvSpPr>
        <p:spPr>
          <a:xfrm>
            <a:off x="3605861" y="59496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3" name="Google Shape;563;p51"/>
          <p:cNvSpPr/>
          <p:nvPr/>
        </p:nvSpPr>
        <p:spPr>
          <a:xfrm>
            <a:off x="3605861" y="8196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4" name="Google Shape;564;p51"/>
          <p:cNvSpPr/>
          <p:nvPr/>
        </p:nvSpPr>
        <p:spPr>
          <a:xfrm>
            <a:off x="3605861" y="104506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5" name="Google Shape;565;p51"/>
          <p:cNvSpPr txBox="1"/>
          <p:nvPr>
            <p:ph idx="4" type="subTitle"/>
          </p:nvPr>
        </p:nvSpPr>
        <p:spPr>
          <a:xfrm>
            <a:off x="-32592" y="5956133"/>
            <a:ext cx="24443101" cy="1618500"/>
          </a:xfrm>
          <a:prstGeom prst="rect">
            <a:avLst/>
          </a:prstGeom>
          <a:noFill/>
          <a:ln>
            <a:noFill/>
          </a:ln>
        </p:spPr>
        <p:txBody>
          <a:bodyPr anchorCtr="0" anchor="ctr" bIns="0" lIns="414455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566" name="Google Shape;566;p51"/>
          <p:cNvSpPr txBox="1"/>
          <p:nvPr>
            <p:ph idx="5" type="subTitle"/>
          </p:nvPr>
        </p:nvSpPr>
        <p:spPr>
          <a:xfrm>
            <a:off x="0" y="8203400"/>
            <a:ext cx="24443101" cy="1618500"/>
          </a:xfrm>
          <a:prstGeom prst="rect">
            <a:avLst/>
          </a:prstGeom>
          <a:noFill/>
          <a:ln>
            <a:noFill/>
          </a:ln>
        </p:spPr>
        <p:txBody>
          <a:bodyPr anchorCtr="0" anchor="ctr" bIns="0" lIns="414455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567" name="Google Shape;567;p51"/>
          <p:cNvSpPr txBox="1"/>
          <p:nvPr>
            <p:ph idx="6" type="subTitle"/>
          </p:nvPr>
        </p:nvSpPr>
        <p:spPr>
          <a:xfrm>
            <a:off x="-32791" y="10450600"/>
            <a:ext cx="24443101" cy="1618500"/>
          </a:xfrm>
          <a:prstGeom prst="rect">
            <a:avLst/>
          </a:prstGeom>
          <a:noFill/>
          <a:ln>
            <a:noFill/>
          </a:ln>
        </p:spPr>
        <p:txBody>
          <a:bodyPr anchorCtr="0" anchor="ctr" bIns="0" lIns="414455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pic>
        <p:nvPicPr>
          <p:cNvPr id="568" name="Google Shape;568;p51"/>
          <p:cNvPicPr preferRelativeResize="0"/>
          <p:nvPr/>
        </p:nvPicPr>
        <p:blipFill rotWithShape="1">
          <a:blip r:embed="rId2">
            <a:alphaModFix/>
          </a:blip>
          <a:srcRect b="1765" l="0" r="0" t="1774"/>
          <a:stretch/>
        </p:blipFill>
        <p:spPr>
          <a:xfrm>
            <a:off x="1145750" y="3740828"/>
            <a:ext cx="2094299" cy="1618400"/>
          </a:xfrm>
          <a:prstGeom prst="rect">
            <a:avLst/>
          </a:prstGeom>
          <a:noFill/>
          <a:ln>
            <a:noFill/>
          </a:ln>
        </p:spPr>
      </p:pic>
      <p:pic>
        <p:nvPicPr>
          <p:cNvPr id="569" name="Google Shape;569;p51"/>
          <p:cNvPicPr preferRelativeResize="0"/>
          <p:nvPr/>
        </p:nvPicPr>
        <p:blipFill rotWithShape="1">
          <a:blip r:embed="rId2">
            <a:alphaModFix/>
          </a:blip>
          <a:srcRect b="1765" l="0" r="0" t="1774"/>
          <a:stretch/>
        </p:blipFill>
        <p:spPr>
          <a:xfrm>
            <a:off x="1145750" y="5938928"/>
            <a:ext cx="2094297" cy="1618400"/>
          </a:xfrm>
          <a:prstGeom prst="rect">
            <a:avLst/>
          </a:prstGeom>
          <a:noFill/>
          <a:ln>
            <a:noFill/>
          </a:ln>
        </p:spPr>
      </p:pic>
      <p:pic>
        <p:nvPicPr>
          <p:cNvPr id="570" name="Google Shape;570;p51"/>
          <p:cNvPicPr preferRelativeResize="0"/>
          <p:nvPr/>
        </p:nvPicPr>
        <p:blipFill rotWithShape="1">
          <a:blip r:embed="rId2">
            <a:alphaModFix/>
          </a:blip>
          <a:srcRect b="1765" l="0" r="0" t="1774"/>
          <a:stretch/>
        </p:blipFill>
        <p:spPr>
          <a:xfrm>
            <a:off x="1145750" y="8149861"/>
            <a:ext cx="2094297" cy="1618400"/>
          </a:xfrm>
          <a:prstGeom prst="rect">
            <a:avLst/>
          </a:prstGeom>
          <a:noFill/>
          <a:ln>
            <a:noFill/>
          </a:ln>
        </p:spPr>
      </p:pic>
      <p:pic>
        <p:nvPicPr>
          <p:cNvPr id="571" name="Google Shape;571;p51"/>
          <p:cNvPicPr preferRelativeResize="0"/>
          <p:nvPr/>
        </p:nvPicPr>
        <p:blipFill rotWithShape="1">
          <a:blip r:embed="rId2">
            <a:alphaModFix/>
          </a:blip>
          <a:srcRect b="1765" l="0" r="0" t="1774"/>
          <a:stretch/>
        </p:blipFill>
        <p:spPr>
          <a:xfrm>
            <a:off x="1152516" y="10444195"/>
            <a:ext cx="2094299" cy="1618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2. Bullets 1–4 (Blue)">
  <p:cSld name="CUSTOM_2_7_1_6_1_2_1_1_1">
    <p:spTree>
      <p:nvGrpSpPr>
        <p:cNvPr id="572" name="Shape 572"/>
        <p:cNvGrpSpPr/>
        <p:nvPr/>
      </p:nvGrpSpPr>
      <p:grpSpPr>
        <a:xfrm>
          <a:off x="0" y="0"/>
          <a:ext cx="0" cy="0"/>
          <a:chOff x="0" y="0"/>
          <a:chExt cx="0" cy="0"/>
        </a:xfrm>
      </p:grpSpPr>
      <p:sp>
        <p:nvSpPr>
          <p:cNvPr id="573" name="Google Shape;573;p52"/>
          <p:cNvSpPr/>
          <p:nvPr/>
        </p:nvSpPr>
        <p:spPr>
          <a:xfrm>
            <a:off x="3605861" y="36768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4" name="Google Shape;574;p52"/>
          <p:cNvSpPr txBox="1"/>
          <p:nvPr>
            <p:ph type="title"/>
          </p:nvPr>
        </p:nvSpPr>
        <p:spPr>
          <a:xfrm>
            <a:off x="-32791" y="0"/>
            <a:ext cx="24443101" cy="1423200"/>
          </a:xfrm>
          <a:prstGeom prst="rect">
            <a:avLst/>
          </a:prstGeom>
          <a:noFill/>
          <a:ln>
            <a:noFill/>
          </a:ln>
        </p:spPr>
        <p:txBody>
          <a:bodyPr anchorCtr="0" anchor="t" bIns="243750" lIns="1219000" spcFirstLastPara="1" rIns="731350" wrap="square" tIns="487575">
            <a:noAutofit/>
          </a:bodyPr>
          <a:lstStyle>
            <a:lvl1pPr lvl="0" marR="0" rtl="0" algn="l">
              <a:lnSpc>
                <a:spcPct val="100000"/>
              </a:lnSpc>
              <a:spcBef>
                <a:spcPts val="0"/>
              </a:spcBef>
              <a:spcAft>
                <a:spcPts val="0"/>
              </a:spcAft>
              <a:buClr>
                <a:srgbClr val="000000"/>
              </a:buClr>
              <a:buSzPts val="6400"/>
              <a:buFont typeface="Arial"/>
              <a:buNone/>
              <a:defRPr b="0" i="0" sz="6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575" name="Google Shape;575;p52"/>
          <p:cNvSpPr txBox="1"/>
          <p:nvPr>
            <p:ph idx="1" type="subTitle"/>
          </p:nvPr>
        </p:nvSpPr>
        <p:spPr>
          <a:xfrm>
            <a:off x="0" y="1802600"/>
            <a:ext cx="24377701" cy="972900"/>
          </a:xfrm>
          <a:prstGeom prst="rect">
            <a:avLst/>
          </a:prstGeom>
          <a:noFill/>
          <a:ln>
            <a:noFill/>
          </a:ln>
        </p:spPr>
        <p:txBody>
          <a:bodyPr anchorCtr="0" anchor="t" bIns="0" lIns="1219000" spcFirstLastPara="1" rIns="1219000" wrap="square" tIns="243750">
            <a:noAutofit/>
          </a:bodyPr>
          <a:lstStyle>
            <a:lvl1pPr lvl="0" marR="0" rtl="0" algn="l">
              <a:lnSpc>
                <a:spcPct val="100000"/>
              </a:lnSpc>
              <a:spcBef>
                <a:spcPts val="0"/>
              </a:spcBef>
              <a:spcAft>
                <a:spcPts val="0"/>
              </a:spcAft>
              <a:buClr>
                <a:srgbClr val="000000"/>
              </a:buClr>
              <a:buSzPts val="4800"/>
              <a:buFont typeface="Arial"/>
              <a:buNone/>
              <a:defRPr b="0" i="0" sz="4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cxnSp>
        <p:nvCxnSpPr>
          <p:cNvPr id="576" name="Google Shape;576;p52"/>
          <p:cNvCxnSpPr/>
          <p:nvPr/>
        </p:nvCxnSpPr>
        <p:spPr>
          <a:xfrm>
            <a:off x="731476" y="1706880"/>
            <a:ext cx="22915501" cy="27300"/>
          </a:xfrm>
          <a:prstGeom prst="straightConnector1">
            <a:avLst/>
          </a:prstGeom>
          <a:noFill/>
          <a:ln cap="flat" cmpd="sng" w="9525">
            <a:solidFill>
              <a:schemeClr val="dk2"/>
            </a:solidFill>
            <a:prstDash val="solid"/>
            <a:round/>
            <a:headEnd len="sm" w="sm" type="none"/>
            <a:tailEnd len="sm" w="sm" type="none"/>
          </a:ln>
        </p:spPr>
      </p:cxnSp>
      <p:sp>
        <p:nvSpPr>
          <p:cNvPr id="577" name="Google Shape;577;p52"/>
          <p:cNvSpPr txBox="1"/>
          <p:nvPr>
            <p:ph idx="12" type="sldNum"/>
          </p:nvPr>
        </p:nvSpPr>
        <p:spPr>
          <a:xfrm>
            <a:off x="22948089" y="13219200"/>
            <a:ext cx="698100" cy="281700"/>
          </a:xfrm>
          <a:prstGeom prst="rect">
            <a:avLst/>
          </a:prstGeom>
          <a:noFill/>
          <a:ln>
            <a:noFill/>
          </a:ln>
        </p:spPr>
        <p:txBody>
          <a:bodyPr anchorCtr="0" anchor="t" bIns="243750" lIns="0" spcFirstLastPara="1" rIns="0" wrap="square" tIns="0">
            <a:no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78" name="Google Shape;578;p52"/>
          <p:cNvCxnSpPr/>
          <p:nvPr/>
        </p:nvCxnSpPr>
        <p:spPr>
          <a:xfrm>
            <a:off x="731329" y="13083880"/>
            <a:ext cx="22915501" cy="27300"/>
          </a:xfrm>
          <a:prstGeom prst="straightConnector1">
            <a:avLst/>
          </a:prstGeom>
          <a:noFill/>
          <a:ln cap="flat" cmpd="sng" w="9525">
            <a:solidFill>
              <a:srgbClr val="A9B7C0"/>
            </a:solidFill>
            <a:prstDash val="solid"/>
            <a:round/>
            <a:headEnd len="sm" w="sm" type="none"/>
            <a:tailEnd len="sm" w="sm" type="none"/>
          </a:ln>
        </p:spPr>
      </p:cxnSp>
      <p:sp>
        <p:nvSpPr>
          <p:cNvPr id="579" name="Google Shape;579;p52"/>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580" name="Google Shape;580;p52"/>
          <p:cNvSpPr txBox="1"/>
          <p:nvPr>
            <p:ph idx="3" type="subTitle"/>
          </p:nvPr>
        </p:nvSpPr>
        <p:spPr>
          <a:xfrm>
            <a:off x="32592" y="3728000"/>
            <a:ext cx="24377701" cy="1618500"/>
          </a:xfrm>
          <a:prstGeom prst="rect">
            <a:avLst/>
          </a:prstGeom>
          <a:noFill/>
          <a:ln>
            <a:noFill/>
          </a:ln>
        </p:spPr>
        <p:txBody>
          <a:bodyPr anchorCtr="0" anchor="ctr" bIns="0" lIns="414455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581" name="Google Shape;581;p52"/>
          <p:cNvSpPr/>
          <p:nvPr/>
        </p:nvSpPr>
        <p:spPr>
          <a:xfrm>
            <a:off x="3605861" y="59496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2" name="Google Shape;582;p52"/>
          <p:cNvSpPr/>
          <p:nvPr/>
        </p:nvSpPr>
        <p:spPr>
          <a:xfrm>
            <a:off x="3605861" y="8196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3" name="Google Shape;583;p52"/>
          <p:cNvSpPr/>
          <p:nvPr/>
        </p:nvSpPr>
        <p:spPr>
          <a:xfrm>
            <a:off x="3605861" y="104506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4" name="Google Shape;584;p52"/>
          <p:cNvSpPr txBox="1"/>
          <p:nvPr>
            <p:ph idx="4" type="subTitle"/>
          </p:nvPr>
        </p:nvSpPr>
        <p:spPr>
          <a:xfrm>
            <a:off x="-32592" y="5956133"/>
            <a:ext cx="24443101" cy="1618500"/>
          </a:xfrm>
          <a:prstGeom prst="rect">
            <a:avLst/>
          </a:prstGeom>
          <a:noFill/>
          <a:ln>
            <a:noFill/>
          </a:ln>
        </p:spPr>
        <p:txBody>
          <a:bodyPr anchorCtr="0" anchor="ctr" bIns="0" lIns="414455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585" name="Google Shape;585;p52"/>
          <p:cNvSpPr txBox="1"/>
          <p:nvPr>
            <p:ph idx="5" type="subTitle"/>
          </p:nvPr>
        </p:nvSpPr>
        <p:spPr>
          <a:xfrm>
            <a:off x="0" y="8203400"/>
            <a:ext cx="24443101" cy="1618500"/>
          </a:xfrm>
          <a:prstGeom prst="rect">
            <a:avLst/>
          </a:prstGeom>
          <a:noFill/>
          <a:ln>
            <a:noFill/>
          </a:ln>
        </p:spPr>
        <p:txBody>
          <a:bodyPr anchorCtr="0" anchor="ctr" bIns="0" lIns="414455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586" name="Google Shape;586;p52"/>
          <p:cNvSpPr txBox="1"/>
          <p:nvPr>
            <p:ph idx="6" type="subTitle"/>
          </p:nvPr>
        </p:nvSpPr>
        <p:spPr>
          <a:xfrm>
            <a:off x="-32791" y="10450600"/>
            <a:ext cx="24443101" cy="1618500"/>
          </a:xfrm>
          <a:prstGeom prst="rect">
            <a:avLst/>
          </a:prstGeom>
          <a:noFill/>
          <a:ln>
            <a:noFill/>
          </a:ln>
        </p:spPr>
        <p:txBody>
          <a:bodyPr anchorCtr="0" anchor="ctr" bIns="0" lIns="414455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pic>
        <p:nvPicPr>
          <p:cNvPr id="587" name="Google Shape;587;p52"/>
          <p:cNvPicPr preferRelativeResize="0"/>
          <p:nvPr/>
        </p:nvPicPr>
        <p:blipFill rotWithShape="1">
          <a:blip r:embed="rId2">
            <a:alphaModFix/>
          </a:blip>
          <a:srcRect b="464" l="0" r="0" t="475"/>
          <a:stretch/>
        </p:blipFill>
        <p:spPr>
          <a:xfrm>
            <a:off x="1145750" y="3740828"/>
            <a:ext cx="2094299" cy="1617978"/>
          </a:xfrm>
          <a:prstGeom prst="rect">
            <a:avLst/>
          </a:prstGeom>
          <a:noFill/>
          <a:ln>
            <a:noFill/>
          </a:ln>
        </p:spPr>
      </p:pic>
      <p:pic>
        <p:nvPicPr>
          <p:cNvPr id="588" name="Google Shape;588;p52"/>
          <p:cNvPicPr preferRelativeResize="0"/>
          <p:nvPr/>
        </p:nvPicPr>
        <p:blipFill rotWithShape="1">
          <a:blip r:embed="rId2">
            <a:alphaModFix/>
          </a:blip>
          <a:srcRect b="464" l="0" r="0" t="475"/>
          <a:stretch/>
        </p:blipFill>
        <p:spPr>
          <a:xfrm>
            <a:off x="1145750" y="5938928"/>
            <a:ext cx="2094298" cy="1617978"/>
          </a:xfrm>
          <a:prstGeom prst="rect">
            <a:avLst/>
          </a:prstGeom>
          <a:noFill/>
          <a:ln>
            <a:noFill/>
          </a:ln>
        </p:spPr>
      </p:pic>
      <p:pic>
        <p:nvPicPr>
          <p:cNvPr id="589" name="Google Shape;589;p52"/>
          <p:cNvPicPr preferRelativeResize="0"/>
          <p:nvPr/>
        </p:nvPicPr>
        <p:blipFill rotWithShape="1">
          <a:blip r:embed="rId2">
            <a:alphaModFix/>
          </a:blip>
          <a:srcRect b="464" l="0" r="0" t="475"/>
          <a:stretch/>
        </p:blipFill>
        <p:spPr>
          <a:xfrm>
            <a:off x="1145750" y="8149861"/>
            <a:ext cx="2094298" cy="1617978"/>
          </a:xfrm>
          <a:prstGeom prst="rect">
            <a:avLst/>
          </a:prstGeom>
          <a:noFill/>
          <a:ln>
            <a:noFill/>
          </a:ln>
        </p:spPr>
      </p:pic>
      <p:pic>
        <p:nvPicPr>
          <p:cNvPr id="590" name="Google Shape;590;p52"/>
          <p:cNvPicPr preferRelativeResize="0"/>
          <p:nvPr/>
        </p:nvPicPr>
        <p:blipFill rotWithShape="1">
          <a:blip r:embed="rId2">
            <a:alphaModFix/>
          </a:blip>
          <a:srcRect b="464" l="0" r="0" t="475"/>
          <a:stretch/>
        </p:blipFill>
        <p:spPr>
          <a:xfrm>
            <a:off x="1152516" y="10444195"/>
            <a:ext cx="2094299" cy="1617978"/>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3. Bullets 1–5 (Green)">
  <p:cSld name="CUSTOM_2_7_1_4_1">
    <p:spTree>
      <p:nvGrpSpPr>
        <p:cNvPr id="591" name="Shape 591"/>
        <p:cNvGrpSpPr/>
        <p:nvPr/>
      </p:nvGrpSpPr>
      <p:grpSpPr>
        <a:xfrm>
          <a:off x="0" y="0"/>
          <a:ext cx="0" cy="0"/>
          <a:chOff x="0" y="0"/>
          <a:chExt cx="0" cy="0"/>
        </a:xfrm>
      </p:grpSpPr>
      <p:sp>
        <p:nvSpPr>
          <p:cNvPr id="592" name="Google Shape;592;p53"/>
          <p:cNvSpPr/>
          <p:nvPr/>
        </p:nvSpPr>
        <p:spPr>
          <a:xfrm>
            <a:off x="3632270" y="34673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3" name="Google Shape;593;p53"/>
          <p:cNvSpPr txBox="1"/>
          <p:nvPr>
            <p:ph type="title"/>
          </p:nvPr>
        </p:nvSpPr>
        <p:spPr>
          <a:xfrm>
            <a:off x="-32791" y="0"/>
            <a:ext cx="24443101" cy="1423200"/>
          </a:xfrm>
          <a:prstGeom prst="rect">
            <a:avLst/>
          </a:prstGeom>
          <a:noFill/>
          <a:ln>
            <a:noFill/>
          </a:ln>
        </p:spPr>
        <p:txBody>
          <a:bodyPr anchorCtr="0" anchor="t" bIns="243750" lIns="1219000" spcFirstLastPara="1" rIns="731350" wrap="square" tIns="487575">
            <a:noAutofit/>
          </a:bodyPr>
          <a:lstStyle>
            <a:lvl1pPr lvl="0" marR="0" rtl="0" algn="l">
              <a:lnSpc>
                <a:spcPct val="100000"/>
              </a:lnSpc>
              <a:spcBef>
                <a:spcPts val="0"/>
              </a:spcBef>
              <a:spcAft>
                <a:spcPts val="0"/>
              </a:spcAft>
              <a:buClr>
                <a:srgbClr val="000000"/>
              </a:buClr>
              <a:buSzPts val="6400"/>
              <a:buFont typeface="Arial"/>
              <a:buNone/>
              <a:defRPr b="0" i="0" sz="6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594" name="Google Shape;594;p53"/>
          <p:cNvSpPr txBox="1"/>
          <p:nvPr>
            <p:ph idx="1" type="subTitle"/>
          </p:nvPr>
        </p:nvSpPr>
        <p:spPr>
          <a:xfrm>
            <a:off x="0" y="1802600"/>
            <a:ext cx="24377701" cy="972900"/>
          </a:xfrm>
          <a:prstGeom prst="rect">
            <a:avLst/>
          </a:prstGeom>
          <a:noFill/>
          <a:ln>
            <a:noFill/>
          </a:ln>
        </p:spPr>
        <p:txBody>
          <a:bodyPr anchorCtr="0" anchor="t" bIns="0" lIns="1219000" spcFirstLastPara="1" rIns="1219000" wrap="square" tIns="243750">
            <a:noAutofit/>
          </a:bodyPr>
          <a:lstStyle>
            <a:lvl1pPr lvl="0" marR="0" rtl="0" algn="l">
              <a:lnSpc>
                <a:spcPct val="100000"/>
              </a:lnSpc>
              <a:spcBef>
                <a:spcPts val="0"/>
              </a:spcBef>
              <a:spcAft>
                <a:spcPts val="0"/>
              </a:spcAft>
              <a:buClr>
                <a:srgbClr val="000000"/>
              </a:buClr>
              <a:buSzPts val="4800"/>
              <a:buFont typeface="Arial"/>
              <a:buNone/>
              <a:defRPr b="0" i="0" sz="4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cxnSp>
        <p:nvCxnSpPr>
          <p:cNvPr id="595" name="Google Shape;595;p53"/>
          <p:cNvCxnSpPr/>
          <p:nvPr/>
        </p:nvCxnSpPr>
        <p:spPr>
          <a:xfrm>
            <a:off x="731476" y="1706880"/>
            <a:ext cx="22915501" cy="27300"/>
          </a:xfrm>
          <a:prstGeom prst="straightConnector1">
            <a:avLst/>
          </a:prstGeom>
          <a:noFill/>
          <a:ln cap="flat" cmpd="sng" w="9525">
            <a:solidFill>
              <a:schemeClr val="dk2"/>
            </a:solidFill>
            <a:prstDash val="solid"/>
            <a:round/>
            <a:headEnd len="sm" w="sm" type="none"/>
            <a:tailEnd len="sm" w="sm" type="none"/>
          </a:ln>
        </p:spPr>
      </p:cxnSp>
      <p:sp>
        <p:nvSpPr>
          <p:cNvPr id="596" name="Google Shape;596;p53"/>
          <p:cNvSpPr txBox="1"/>
          <p:nvPr>
            <p:ph idx="12" type="sldNum"/>
          </p:nvPr>
        </p:nvSpPr>
        <p:spPr>
          <a:xfrm>
            <a:off x="22948089" y="13219200"/>
            <a:ext cx="698100" cy="281700"/>
          </a:xfrm>
          <a:prstGeom prst="rect">
            <a:avLst/>
          </a:prstGeom>
          <a:noFill/>
          <a:ln>
            <a:noFill/>
          </a:ln>
        </p:spPr>
        <p:txBody>
          <a:bodyPr anchorCtr="0" anchor="t" bIns="243750" lIns="0" spcFirstLastPara="1" rIns="0" wrap="square" tIns="0">
            <a:no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97" name="Google Shape;597;p53"/>
          <p:cNvCxnSpPr/>
          <p:nvPr/>
        </p:nvCxnSpPr>
        <p:spPr>
          <a:xfrm>
            <a:off x="731329" y="13083880"/>
            <a:ext cx="22915501" cy="27300"/>
          </a:xfrm>
          <a:prstGeom prst="straightConnector1">
            <a:avLst/>
          </a:prstGeom>
          <a:noFill/>
          <a:ln cap="flat" cmpd="sng" w="9525">
            <a:solidFill>
              <a:srgbClr val="A9B7C0"/>
            </a:solidFill>
            <a:prstDash val="solid"/>
            <a:round/>
            <a:headEnd len="sm" w="sm" type="none"/>
            <a:tailEnd len="sm" w="sm" type="none"/>
          </a:ln>
        </p:spPr>
      </p:cxnSp>
      <p:sp>
        <p:nvSpPr>
          <p:cNvPr id="598" name="Google Shape;598;p53"/>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599" name="Google Shape;599;p53"/>
          <p:cNvSpPr txBox="1"/>
          <p:nvPr>
            <p:ph idx="3" type="subTitle"/>
          </p:nvPr>
        </p:nvSpPr>
        <p:spPr>
          <a:xfrm>
            <a:off x="67" y="3518467"/>
            <a:ext cx="24443101" cy="1618500"/>
          </a:xfrm>
          <a:prstGeom prst="rect">
            <a:avLst/>
          </a:prstGeom>
          <a:noFill/>
          <a:ln>
            <a:noFill/>
          </a:ln>
        </p:spPr>
        <p:txBody>
          <a:bodyPr anchorCtr="0" anchor="ctr" bIns="0" lIns="414455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600" name="Google Shape;600;p53"/>
          <p:cNvSpPr/>
          <p:nvPr/>
        </p:nvSpPr>
        <p:spPr>
          <a:xfrm>
            <a:off x="3605861" y="53400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1" name="Google Shape;601;p53"/>
          <p:cNvSpPr/>
          <p:nvPr/>
        </p:nvSpPr>
        <p:spPr>
          <a:xfrm>
            <a:off x="3605861" y="7180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2" name="Google Shape;602;p53"/>
          <p:cNvSpPr/>
          <p:nvPr/>
        </p:nvSpPr>
        <p:spPr>
          <a:xfrm>
            <a:off x="3605861" y="90282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3" name="Google Shape;603;p53"/>
          <p:cNvSpPr txBox="1"/>
          <p:nvPr>
            <p:ph idx="4" type="subTitle"/>
          </p:nvPr>
        </p:nvSpPr>
        <p:spPr>
          <a:xfrm>
            <a:off x="-32458" y="5346533"/>
            <a:ext cx="24443101" cy="1618500"/>
          </a:xfrm>
          <a:prstGeom prst="rect">
            <a:avLst/>
          </a:prstGeom>
          <a:noFill/>
          <a:ln>
            <a:noFill/>
          </a:ln>
        </p:spPr>
        <p:txBody>
          <a:bodyPr anchorCtr="0" anchor="ctr" bIns="0" lIns="414455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604" name="Google Shape;604;p53"/>
          <p:cNvSpPr txBox="1"/>
          <p:nvPr>
            <p:ph idx="5" type="subTitle"/>
          </p:nvPr>
        </p:nvSpPr>
        <p:spPr>
          <a:xfrm>
            <a:off x="267" y="7187400"/>
            <a:ext cx="24443101" cy="1618500"/>
          </a:xfrm>
          <a:prstGeom prst="rect">
            <a:avLst/>
          </a:prstGeom>
          <a:noFill/>
          <a:ln>
            <a:noFill/>
          </a:ln>
        </p:spPr>
        <p:txBody>
          <a:bodyPr anchorCtr="0" anchor="ctr" bIns="0" lIns="414455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605" name="Google Shape;605;p53"/>
          <p:cNvSpPr txBox="1"/>
          <p:nvPr>
            <p:ph idx="6" type="subTitle"/>
          </p:nvPr>
        </p:nvSpPr>
        <p:spPr>
          <a:xfrm>
            <a:off x="-32791" y="9028200"/>
            <a:ext cx="24443101" cy="1618500"/>
          </a:xfrm>
          <a:prstGeom prst="rect">
            <a:avLst/>
          </a:prstGeom>
          <a:noFill/>
          <a:ln>
            <a:noFill/>
          </a:ln>
        </p:spPr>
        <p:txBody>
          <a:bodyPr anchorCtr="0" anchor="ctr" bIns="0" lIns="414455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606" name="Google Shape;606;p53"/>
          <p:cNvSpPr/>
          <p:nvPr/>
        </p:nvSpPr>
        <p:spPr>
          <a:xfrm>
            <a:off x="3638652" y="108754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7" name="Google Shape;607;p53"/>
          <p:cNvSpPr txBox="1"/>
          <p:nvPr>
            <p:ph idx="7" type="subTitle"/>
          </p:nvPr>
        </p:nvSpPr>
        <p:spPr>
          <a:xfrm>
            <a:off x="0" y="10875467"/>
            <a:ext cx="24443101" cy="1618500"/>
          </a:xfrm>
          <a:prstGeom prst="rect">
            <a:avLst/>
          </a:prstGeom>
          <a:noFill/>
          <a:ln>
            <a:noFill/>
          </a:ln>
        </p:spPr>
        <p:txBody>
          <a:bodyPr anchorCtr="0" anchor="ctr" bIns="0" lIns="414455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pic>
        <p:nvPicPr>
          <p:cNvPr id="608" name="Google Shape;608;p53"/>
          <p:cNvPicPr preferRelativeResize="0"/>
          <p:nvPr/>
        </p:nvPicPr>
        <p:blipFill rotWithShape="1">
          <a:blip r:embed="rId2">
            <a:alphaModFix/>
          </a:blip>
          <a:srcRect b="1830" l="0" r="0" t="1830"/>
          <a:stretch/>
        </p:blipFill>
        <p:spPr>
          <a:xfrm>
            <a:off x="1145750" y="3504095"/>
            <a:ext cx="2094299" cy="1618400"/>
          </a:xfrm>
          <a:prstGeom prst="rect">
            <a:avLst/>
          </a:prstGeom>
          <a:noFill/>
          <a:ln>
            <a:noFill/>
          </a:ln>
        </p:spPr>
      </p:pic>
      <p:pic>
        <p:nvPicPr>
          <p:cNvPr id="609" name="Google Shape;609;p53"/>
          <p:cNvPicPr preferRelativeResize="0"/>
          <p:nvPr/>
        </p:nvPicPr>
        <p:blipFill rotWithShape="1">
          <a:blip r:embed="rId3">
            <a:alphaModFix/>
          </a:blip>
          <a:srcRect b="237" l="0" r="0" t="227"/>
          <a:stretch/>
        </p:blipFill>
        <p:spPr>
          <a:xfrm>
            <a:off x="1145750" y="5360928"/>
            <a:ext cx="2094299" cy="1617978"/>
          </a:xfrm>
          <a:prstGeom prst="rect">
            <a:avLst/>
          </a:prstGeom>
          <a:noFill/>
          <a:ln>
            <a:noFill/>
          </a:ln>
        </p:spPr>
      </p:pic>
      <p:pic>
        <p:nvPicPr>
          <p:cNvPr id="610" name="Google Shape;610;p53"/>
          <p:cNvPicPr preferRelativeResize="0"/>
          <p:nvPr/>
        </p:nvPicPr>
        <p:blipFill rotWithShape="1">
          <a:blip r:embed="rId2">
            <a:alphaModFix/>
          </a:blip>
          <a:srcRect b="1830" l="0" r="0" t="1830"/>
          <a:stretch/>
        </p:blipFill>
        <p:spPr>
          <a:xfrm>
            <a:off x="1145750" y="7203328"/>
            <a:ext cx="2094297" cy="1618400"/>
          </a:xfrm>
          <a:prstGeom prst="rect">
            <a:avLst/>
          </a:prstGeom>
          <a:noFill/>
          <a:ln>
            <a:noFill/>
          </a:ln>
        </p:spPr>
      </p:pic>
      <p:pic>
        <p:nvPicPr>
          <p:cNvPr id="611" name="Google Shape;611;p53"/>
          <p:cNvPicPr preferRelativeResize="0"/>
          <p:nvPr/>
        </p:nvPicPr>
        <p:blipFill rotWithShape="1">
          <a:blip r:embed="rId3">
            <a:alphaModFix/>
          </a:blip>
          <a:srcRect b="237" l="0" r="0" t="227"/>
          <a:stretch/>
        </p:blipFill>
        <p:spPr>
          <a:xfrm>
            <a:off x="1145750" y="9047395"/>
            <a:ext cx="2094299" cy="1617978"/>
          </a:xfrm>
          <a:prstGeom prst="rect">
            <a:avLst/>
          </a:prstGeom>
          <a:noFill/>
          <a:ln>
            <a:noFill/>
          </a:ln>
        </p:spPr>
      </p:pic>
      <p:pic>
        <p:nvPicPr>
          <p:cNvPr id="612" name="Google Shape;612;p53"/>
          <p:cNvPicPr preferRelativeResize="0"/>
          <p:nvPr/>
        </p:nvPicPr>
        <p:blipFill rotWithShape="1">
          <a:blip r:embed="rId2">
            <a:alphaModFix/>
          </a:blip>
          <a:srcRect b="1830" l="0" r="0" t="1830"/>
          <a:stretch/>
        </p:blipFill>
        <p:spPr>
          <a:xfrm>
            <a:off x="1145750" y="10875461"/>
            <a:ext cx="2094297" cy="1618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4. Bullets 1–5 (Green/Yellow)">
  <p:cSld name="CUSTOM_2_7_1_4_1_2">
    <p:spTree>
      <p:nvGrpSpPr>
        <p:cNvPr id="613" name="Shape 613"/>
        <p:cNvGrpSpPr/>
        <p:nvPr/>
      </p:nvGrpSpPr>
      <p:grpSpPr>
        <a:xfrm>
          <a:off x="0" y="0"/>
          <a:ext cx="0" cy="0"/>
          <a:chOff x="0" y="0"/>
          <a:chExt cx="0" cy="0"/>
        </a:xfrm>
      </p:grpSpPr>
      <p:sp>
        <p:nvSpPr>
          <p:cNvPr id="614" name="Google Shape;614;p54"/>
          <p:cNvSpPr/>
          <p:nvPr/>
        </p:nvSpPr>
        <p:spPr>
          <a:xfrm>
            <a:off x="3632270" y="34673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5" name="Google Shape;615;p54"/>
          <p:cNvSpPr txBox="1"/>
          <p:nvPr>
            <p:ph type="title"/>
          </p:nvPr>
        </p:nvSpPr>
        <p:spPr>
          <a:xfrm>
            <a:off x="-32791" y="0"/>
            <a:ext cx="24443101" cy="1423200"/>
          </a:xfrm>
          <a:prstGeom prst="rect">
            <a:avLst/>
          </a:prstGeom>
          <a:noFill/>
          <a:ln>
            <a:noFill/>
          </a:ln>
        </p:spPr>
        <p:txBody>
          <a:bodyPr anchorCtr="0" anchor="t" bIns="243750" lIns="1219000" spcFirstLastPara="1" rIns="731350" wrap="square" tIns="487575">
            <a:noAutofit/>
          </a:bodyPr>
          <a:lstStyle>
            <a:lvl1pPr lvl="0" marR="0" rtl="0" algn="l">
              <a:lnSpc>
                <a:spcPct val="100000"/>
              </a:lnSpc>
              <a:spcBef>
                <a:spcPts val="0"/>
              </a:spcBef>
              <a:spcAft>
                <a:spcPts val="0"/>
              </a:spcAft>
              <a:buClr>
                <a:srgbClr val="000000"/>
              </a:buClr>
              <a:buSzPts val="6400"/>
              <a:buFont typeface="Arial"/>
              <a:buNone/>
              <a:defRPr b="0" i="0" sz="6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616" name="Google Shape;616;p54"/>
          <p:cNvSpPr txBox="1"/>
          <p:nvPr>
            <p:ph idx="1" type="subTitle"/>
          </p:nvPr>
        </p:nvSpPr>
        <p:spPr>
          <a:xfrm>
            <a:off x="0" y="1802600"/>
            <a:ext cx="24377701" cy="972900"/>
          </a:xfrm>
          <a:prstGeom prst="rect">
            <a:avLst/>
          </a:prstGeom>
          <a:noFill/>
          <a:ln>
            <a:noFill/>
          </a:ln>
        </p:spPr>
        <p:txBody>
          <a:bodyPr anchorCtr="0" anchor="t" bIns="0" lIns="1219000" spcFirstLastPara="1" rIns="1219000" wrap="square" tIns="243750">
            <a:noAutofit/>
          </a:bodyPr>
          <a:lstStyle>
            <a:lvl1pPr lvl="0" marR="0" rtl="0" algn="l">
              <a:lnSpc>
                <a:spcPct val="100000"/>
              </a:lnSpc>
              <a:spcBef>
                <a:spcPts val="0"/>
              </a:spcBef>
              <a:spcAft>
                <a:spcPts val="0"/>
              </a:spcAft>
              <a:buClr>
                <a:srgbClr val="000000"/>
              </a:buClr>
              <a:buSzPts val="4800"/>
              <a:buFont typeface="Arial"/>
              <a:buNone/>
              <a:defRPr b="0" i="0" sz="4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cxnSp>
        <p:nvCxnSpPr>
          <p:cNvPr id="617" name="Google Shape;617;p54"/>
          <p:cNvCxnSpPr/>
          <p:nvPr/>
        </p:nvCxnSpPr>
        <p:spPr>
          <a:xfrm>
            <a:off x="731476" y="1706880"/>
            <a:ext cx="22915501" cy="27300"/>
          </a:xfrm>
          <a:prstGeom prst="straightConnector1">
            <a:avLst/>
          </a:prstGeom>
          <a:noFill/>
          <a:ln cap="flat" cmpd="sng" w="9525">
            <a:solidFill>
              <a:schemeClr val="dk2"/>
            </a:solidFill>
            <a:prstDash val="solid"/>
            <a:round/>
            <a:headEnd len="sm" w="sm" type="none"/>
            <a:tailEnd len="sm" w="sm" type="none"/>
          </a:ln>
        </p:spPr>
      </p:cxnSp>
      <p:sp>
        <p:nvSpPr>
          <p:cNvPr id="618" name="Google Shape;618;p54"/>
          <p:cNvSpPr txBox="1"/>
          <p:nvPr>
            <p:ph idx="12" type="sldNum"/>
          </p:nvPr>
        </p:nvSpPr>
        <p:spPr>
          <a:xfrm>
            <a:off x="22948089" y="13219200"/>
            <a:ext cx="698100" cy="281700"/>
          </a:xfrm>
          <a:prstGeom prst="rect">
            <a:avLst/>
          </a:prstGeom>
          <a:noFill/>
          <a:ln>
            <a:noFill/>
          </a:ln>
        </p:spPr>
        <p:txBody>
          <a:bodyPr anchorCtr="0" anchor="t" bIns="243750" lIns="0" spcFirstLastPara="1" rIns="0" wrap="square" tIns="0">
            <a:no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619" name="Google Shape;619;p54"/>
          <p:cNvCxnSpPr/>
          <p:nvPr/>
        </p:nvCxnSpPr>
        <p:spPr>
          <a:xfrm>
            <a:off x="731329" y="13083880"/>
            <a:ext cx="22915501" cy="27300"/>
          </a:xfrm>
          <a:prstGeom prst="straightConnector1">
            <a:avLst/>
          </a:prstGeom>
          <a:noFill/>
          <a:ln cap="flat" cmpd="sng" w="9525">
            <a:solidFill>
              <a:srgbClr val="A9B7C0"/>
            </a:solidFill>
            <a:prstDash val="solid"/>
            <a:round/>
            <a:headEnd len="sm" w="sm" type="none"/>
            <a:tailEnd len="sm" w="sm" type="none"/>
          </a:ln>
        </p:spPr>
      </p:cxnSp>
      <p:sp>
        <p:nvSpPr>
          <p:cNvPr id="620" name="Google Shape;620;p54"/>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621" name="Google Shape;621;p54"/>
          <p:cNvSpPr txBox="1"/>
          <p:nvPr>
            <p:ph idx="3" type="subTitle"/>
          </p:nvPr>
        </p:nvSpPr>
        <p:spPr>
          <a:xfrm>
            <a:off x="67" y="3518467"/>
            <a:ext cx="24443101" cy="1618500"/>
          </a:xfrm>
          <a:prstGeom prst="rect">
            <a:avLst/>
          </a:prstGeom>
          <a:noFill/>
          <a:ln>
            <a:noFill/>
          </a:ln>
        </p:spPr>
        <p:txBody>
          <a:bodyPr anchorCtr="0" anchor="ctr" bIns="0" lIns="414455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622" name="Google Shape;622;p54"/>
          <p:cNvSpPr/>
          <p:nvPr/>
        </p:nvSpPr>
        <p:spPr>
          <a:xfrm>
            <a:off x="3605861" y="53400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3" name="Google Shape;623;p54"/>
          <p:cNvSpPr/>
          <p:nvPr/>
        </p:nvSpPr>
        <p:spPr>
          <a:xfrm>
            <a:off x="3605861" y="7180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4" name="Google Shape;624;p54"/>
          <p:cNvSpPr/>
          <p:nvPr/>
        </p:nvSpPr>
        <p:spPr>
          <a:xfrm>
            <a:off x="3605861" y="90282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5" name="Google Shape;625;p54"/>
          <p:cNvSpPr txBox="1"/>
          <p:nvPr>
            <p:ph idx="4" type="subTitle"/>
          </p:nvPr>
        </p:nvSpPr>
        <p:spPr>
          <a:xfrm>
            <a:off x="-32458" y="5346533"/>
            <a:ext cx="24443101" cy="1618500"/>
          </a:xfrm>
          <a:prstGeom prst="rect">
            <a:avLst/>
          </a:prstGeom>
          <a:noFill/>
          <a:ln>
            <a:noFill/>
          </a:ln>
        </p:spPr>
        <p:txBody>
          <a:bodyPr anchorCtr="0" anchor="ctr" bIns="0" lIns="414455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626" name="Google Shape;626;p54"/>
          <p:cNvSpPr txBox="1"/>
          <p:nvPr>
            <p:ph idx="5" type="subTitle"/>
          </p:nvPr>
        </p:nvSpPr>
        <p:spPr>
          <a:xfrm>
            <a:off x="267" y="7187400"/>
            <a:ext cx="24443101" cy="1618500"/>
          </a:xfrm>
          <a:prstGeom prst="rect">
            <a:avLst/>
          </a:prstGeom>
          <a:noFill/>
          <a:ln>
            <a:noFill/>
          </a:ln>
        </p:spPr>
        <p:txBody>
          <a:bodyPr anchorCtr="0" anchor="ctr" bIns="0" lIns="414455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627" name="Google Shape;627;p54"/>
          <p:cNvSpPr txBox="1"/>
          <p:nvPr>
            <p:ph idx="6" type="subTitle"/>
          </p:nvPr>
        </p:nvSpPr>
        <p:spPr>
          <a:xfrm>
            <a:off x="-32791" y="9028200"/>
            <a:ext cx="24443101" cy="1618500"/>
          </a:xfrm>
          <a:prstGeom prst="rect">
            <a:avLst/>
          </a:prstGeom>
          <a:noFill/>
          <a:ln>
            <a:noFill/>
          </a:ln>
        </p:spPr>
        <p:txBody>
          <a:bodyPr anchorCtr="0" anchor="ctr" bIns="0" lIns="414455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628" name="Google Shape;628;p54"/>
          <p:cNvSpPr/>
          <p:nvPr/>
        </p:nvSpPr>
        <p:spPr>
          <a:xfrm>
            <a:off x="3638652" y="108754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9" name="Google Shape;629;p54"/>
          <p:cNvSpPr txBox="1"/>
          <p:nvPr>
            <p:ph idx="7" type="subTitle"/>
          </p:nvPr>
        </p:nvSpPr>
        <p:spPr>
          <a:xfrm>
            <a:off x="0" y="10875467"/>
            <a:ext cx="24443101" cy="1618500"/>
          </a:xfrm>
          <a:prstGeom prst="rect">
            <a:avLst/>
          </a:prstGeom>
          <a:noFill/>
          <a:ln>
            <a:noFill/>
          </a:ln>
        </p:spPr>
        <p:txBody>
          <a:bodyPr anchorCtr="0" anchor="ctr" bIns="0" lIns="414455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pic>
        <p:nvPicPr>
          <p:cNvPr id="630" name="Google Shape;630;p54"/>
          <p:cNvPicPr preferRelativeResize="0"/>
          <p:nvPr/>
        </p:nvPicPr>
        <p:blipFill rotWithShape="1">
          <a:blip r:embed="rId2">
            <a:alphaModFix/>
          </a:blip>
          <a:srcRect b="1830" l="0" r="0" t="1830"/>
          <a:stretch/>
        </p:blipFill>
        <p:spPr>
          <a:xfrm>
            <a:off x="1145750" y="3504095"/>
            <a:ext cx="2094299" cy="1618400"/>
          </a:xfrm>
          <a:prstGeom prst="rect">
            <a:avLst/>
          </a:prstGeom>
          <a:noFill/>
          <a:ln>
            <a:noFill/>
          </a:ln>
        </p:spPr>
      </p:pic>
      <p:pic>
        <p:nvPicPr>
          <p:cNvPr id="631" name="Google Shape;631;p54"/>
          <p:cNvPicPr preferRelativeResize="0"/>
          <p:nvPr/>
        </p:nvPicPr>
        <p:blipFill rotWithShape="1">
          <a:blip r:embed="rId2">
            <a:alphaModFix/>
          </a:blip>
          <a:srcRect b="1830" l="0" r="0" t="1830"/>
          <a:stretch/>
        </p:blipFill>
        <p:spPr>
          <a:xfrm>
            <a:off x="1145750" y="5360928"/>
            <a:ext cx="2094299" cy="1618400"/>
          </a:xfrm>
          <a:prstGeom prst="rect">
            <a:avLst/>
          </a:prstGeom>
          <a:noFill/>
          <a:ln>
            <a:noFill/>
          </a:ln>
        </p:spPr>
      </p:pic>
      <p:pic>
        <p:nvPicPr>
          <p:cNvPr id="632" name="Google Shape;632;p54"/>
          <p:cNvPicPr preferRelativeResize="0"/>
          <p:nvPr/>
        </p:nvPicPr>
        <p:blipFill rotWithShape="1">
          <a:blip r:embed="rId2">
            <a:alphaModFix/>
          </a:blip>
          <a:srcRect b="1830" l="0" r="0" t="1830"/>
          <a:stretch/>
        </p:blipFill>
        <p:spPr>
          <a:xfrm>
            <a:off x="1145750" y="7203328"/>
            <a:ext cx="2094297" cy="1618400"/>
          </a:xfrm>
          <a:prstGeom prst="rect">
            <a:avLst/>
          </a:prstGeom>
          <a:noFill/>
          <a:ln>
            <a:noFill/>
          </a:ln>
        </p:spPr>
      </p:pic>
      <p:pic>
        <p:nvPicPr>
          <p:cNvPr id="633" name="Google Shape;633;p54"/>
          <p:cNvPicPr preferRelativeResize="0"/>
          <p:nvPr/>
        </p:nvPicPr>
        <p:blipFill rotWithShape="1">
          <a:blip r:embed="rId2">
            <a:alphaModFix/>
          </a:blip>
          <a:srcRect b="1830" l="0" r="0" t="1830"/>
          <a:stretch/>
        </p:blipFill>
        <p:spPr>
          <a:xfrm>
            <a:off x="1145750" y="9047395"/>
            <a:ext cx="2094299" cy="1618400"/>
          </a:xfrm>
          <a:prstGeom prst="rect">
            <a:avLst/>
          </a:prstGeom>
          <a:noFill/>
          <a:ln>
            <a:noFill/>
          </a:ln>
        </p:spPr>
      </p:pic>
      <p:pic>
        <p:nvPicPr>
          <p:cNvPr id="634" name="Google Shape;634;p54"/>
          <p:cNvPicPr preferRelativeResize="0"/>
          <p:nvPr/>
        </p:nvPicPr>
        <p:blipFill rotWithShape="1">
          <a:blip r:embed="rId2">
            <a:alphaModFix/>
          </a:blip>
          <a:srcRect b="1830" l="0" r="0" t="1830"/>
          <a:stretch/>
        </p:blipFill>
        <p:spPr>
          <a:xfrm>
            <a:off x="1145750" y="10875461"/>
            <a:ext cx="2094297" cy="1618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5. Bullets 1–5 (Gray)">
  <p:cSld name="CUSTOM_2_7_1_4_1_1">
    <p:spTree>
      <p:nvGrpSpPr>
        <p:cNvPr id="635" name="Shape 635"/>
        <p:cNvGrpSpPr/>
        <p:nvPr/>
      </p:nvGrpSpPr>
      <p:grpSpPr>
        <a:xfrm>
          <a:off x="0" y="0"/>
          <a:ext cx="0" cy="0"/>
          <a:chOff x="0" y="0"/>
          <a:chExt cx="0" cy="0"/>
        </a:xfrm>
      </p:grpSpPr>
      <p:sp>
        <p:nvSpPr>
          <p:cNvPr id="636" name="Google Shape;636;p55"/>
          <p:cNvSpPr/>
          <p:nvPr/>
        </p:nvSpPr>
        <p:spPr>
          <a:xfrm>
            <a:off x="3632270" y="34673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7" name="Google Shape;637;p55"/>
          <p:cNvSpPr txBox="1"/>
          <p:nvPr>
            <p:ph type="title"/>
          </p:nvPr>
        </p:nvSpPr>
        <p:spPr>
          <a:xfrm>
            <a:off x="-32791" y="0"/>
            <a:ext cx="24443101" cy="1423200"/>
          </a:xfrm>
          <a:prstGeom prst="rect">
            <a:avLst/>
          </a:prstGeom>
          <a:noFill/>
          <a:ln>
            <a:noFill/>
          </a:ln>
        </p:spPr>
        <p:txBody>
          <a:bodyPr anchorCtr="0" anchor="t" bIns="243750" lIns="1219000" spcFirstLastPara="1" rIns="731350" wrap="square" tIns="487575">
            <a:noAutofit/>
          </a:bodyPr>
          <a:lstStyle>
            <a:lvl1pPr lvl="0" marR="0" rtl="0" algn="l">
              <a:lnSpc>
                <a:spcPct val="100000"/>
              </a:lnSpc>
              <a:spcBef>
                <a:spcPts val="0"/>
              </a:spcBef>
              <a:spcAft>
                <a:spcPts val="0"/>
              </a:spcAft>
              <a:buClr>
                <a:srgbClr val="000000"/>
              </a:buClr>
              <a:buSzPts val="6400"/>
              <a:buFont typeface="Arial"/>
              <a:buNone/>
              <a:defRPr b="0" i="0" sz="6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638" name="Google Shape;638;p55"/>
          <p:cNvSpPr txBox="1"/>
          <p:nvPr>
            <p:ph idx="1" type="subTitle"/>
          </p:nvPr>
        </p:nvSpPr>
        <p:spPr>
          <a:xfrm>
            <a:off x="0" y="1802600"/>
            <a:ext cx="24377701" cy="972900"/>
          </a:xfrm>
          <a:prstGeom prst="rect">
            <a:avLst/>
          </a:prstGeom>
          <a:noFill/>
          <a:ln>
            <a:noFill/>
          </a:ln>
        </p:spPr>
        <p:txBody>
          <a:bodyPr anchorCtr="0" anchor="t" bIns="0" lIns="1219000" spcFirstLastPara="1" rIns="1219000" wrap="square" tIns="243750">
            <a:noAutofit/>
          </a:bodyPr>
          <a:lstStyle>
            <a:lvl1pPr lvl="0" marR="0" rtl="0" algn="l">
              <a:lnSpc>
                <a:spcPct val="100000"/>
              </a:lnSpc>
              <a:spcBef>
                <a:spcPts val="0"/>
              </a:spcBef>
              <a:spcAft>
                <a:spcPts val="0"/>
              </a:spcAft>
              <a:buClr>
                <a:srgbClr val="000000"/>
              </a:buClr>
              <a:buSzPts val="4800"/>
              <a:buFont typeface="Arial"/>
              <a:buNone/>
              <a:defRPr b="0" i="0" sz="4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cxnSp>
        <p:nvCxnSpPr>
          <p:cNvPr id="639" name="Google Shape;639;p55"/>
          <p:cNvCxnSpPr/>
          <p:nvPr/>
        </p:nvCxnSpPr>
        <p:spPr>
          <a:xfrm>
            <a:off x="731476" y="1706880"/>
            <a:ext cx="22915501" cy="27300"/>
          </a:xfrm>
          <a:prstGeom prst="straightConnector1">
            <a:avLst/>
          </a:prstGeom>
          <a:noFill/>
          <a:ln cap="flat" cmpd="sng" w="9525">
            <a:solidFill>
              <a:schemeClr val="dk2"/>
            </a:solidFill>
            <a:prstDash val="solid"/>
            <a:round/>
            <a:headEnd len="sm" w="sm" type="none"/>
            <a:tailEnd len="sm" w="sm" type="none"/>
          </a:ln>
        </p:spPr>
      </p:cxnSp>
      <p:sp>
        <p:nvSpPr>
          <p:cNvPr id="640" name="Google Shape;640;p55"/>
          <p:cNvSpPr txBox="1"/>
          <p:nvPr>
            <p:ph idx="12" type="sldNum"/>
          </p:nvPr>
        </p:nvSpPr>
        <p:spPr>
          <a:xfrm>
            <a:off x="22948089" y="13219200"/>
            <a:ext cx="698100" cy="281700"/>
          </a:xfrm>
          <a:prstGeom prst="rect">
            <a:avLst/>
          </a:prstGeom>
          <a:noFill/>
          <a:ln>
            <a:noFill/>
          </a:ln>
        </p:spPr>
        <p:txBody>
          <a:bodyPr anchorCtr="0" anchor="t" bIns="243750" lIns="0" spcFirstLastPara="1" rIns="0" wrap="square" tIns="0">
            <a:no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641" name="Google Shape;641;p55"/>
          <p:cNvCxnSpPr/>
          <p:nvPr/>
        </p:nvCxnSpPr>
        <p:spPr>
          <a:xfrm>
            <a:off x="731329" y="13083880"/>
            <a:ext cx="22915501" cy="27300"/>
          </a:xfrm>
          <a:prstGeom prst="straightConnector1">
            <a:avLst/>
          </a:prstGeom>
          <a:noFill/>
          <a:ln cap="flat" cmpd="sng" w="9525">
            <a:solidFill>
              <a:srgbClr val="A9B7C0"/>
            </a:solidFill>
            <a:prstDash val="solid"/>
            <a:round/>
            <a:headEnd len="sm" w="sm" type="none"/>
            <a:tailEnd len="sm" w="sm" type="none"/>
          </a:ln>
        </p:spPr>
      </p:cxnSp>
      <p:sp>
        <p:nvSpPr>
          <p:cNvPr id="642" name="Google Shape;642;p55"/>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643" name="Google Shape;643;p55"/>
          <p:cNvSpPr txBox="1"/>
          <p:nvPr>
            <p:ph idx="3" type="subTitle"/>
          </p:nvPr>
        </p:nvSpPr>
        <p:spPr>
          <a:xfrm>
            <a:off x="67" y="3518467"/>
            <a:ext cx="24443101" cy="1618500"/>
          </a:xfrm>
          <a:prstGeom prst="rect">
            <a:avLst/>
          </a:prstGeom>
          <a:noFill/>
          <a:ln>
            <a:noFill/>
          </a:ln>
        </p:spPr>
        <p:txBody>
          <a:bodyPr anchorCtr="0" anchor="ctr" bIns="0" lIns="414455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644" name="Google Shape;644;p55"/>
          <p:cNvSpPr/>
          <p:nvPr/>
        </p:nvSpPr>
        <p:spPr>
          <a:xfrm>
            <a:off x="3605861" y="53400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5" name="Google Shape;645;p55"/>
          <p:cNvSpPr/>
          <p:nvPr/>
        </p:nvSpPr>
        <p:spPr>
          <a:xfrm>
            <a:off x="3605861" y="7180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6" name="Google Shape;646;p55"/>
          <p:cNvSpPr/>
          <p:nvPr/>
        </p:nvSpPr>
        <p:spPr>
          <a:xfrm>
            <a:off x="3605861" y="90282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7" name="Google Shape;647;p55"/>
          <p:cNvSpPr txBox="1"/>
          <p:nvPr>
            <p:ph idx="4" type="subTitle"/>
          </p:nvPr>
        </p:nvSpPr>
        <p:spPr>
          <a:xfrm>
            <a:off x="-32458" y="5346533"/>
            <a:ext cx="24443101" cy="1618500"/>
          </a:xfrm>
          <a:prstGeom prst="rect">
            <a:avLst/>
          </a:prstGeom>
          <a:noFill/>
          <a:ln>
            <a:noFill/>
          </a:ln>
        </p:spPr>
        <p:txBody>
          <a:bodyPr anchorCtr="0" anchor="ctr" bIns="0" lIns="414455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648" name="Google Shape;648;p55"/>
          <p:cNvSpPr txBox="1"/>
          <p:nvPr>
            <p:ph idx="5" type="subTitle"/>
          </p:nvPr>
        </p:nvSpPr>
        <p:spPr>
          <a:xfrm>
            <a:off x="267" y="7187400"/>
            <a:ext cx="24443101" cy="1618500"/>
          </a:xfrm>
          <a:prstGeom prst="rect">
            <a:avLst/>
          </a:prstGeom>
          <a:noFill/>
          <a:ln>
            <a:noFill/>
          </a:ln>
        </p:spPr>
        <p:txBody>
          <a:bodyPr anchorCtr="0" anchor="ctr" bIns="0" lIns="414455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649" name="Google Shape;649;p55"/>
          <p:cNvSpPr txBox="1"/>
          <p:nvPr>
            <p:ph idx="6" type="subTitle"/>
          </p:nvPr>
        </p:nvSpPr>
        <p:spPr>
          <a:xfrm>
            <a:off x="-32791" y="9028200"/>
            <a:ext cx="24443101" cy="1618500"/>
          </a:xfrm>
          <a:prstGeom prst="rect">
            <a:avLst/>
          </a:prstGeom>
          <a:noFill/>
          <a:ln>
            <a:noFill/>
          </a:ln>
        </p:spPr>
        <p:txBody>
          <a:bodyPr anchorCtr="0" anchor="ctr" bIns="0" lIns="414455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650" name="Google Shape;650;p55"/>
          <p:cNvSpPr/>
          <p:nvPr/>
        </p:nvSpPr>
        <p:spPr>
          <a:xfrm>
            <a:off x="3638652" y="108754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1" name="Google Shape;651;p55"/>
          <p:cNvSpPr txBox="1"/>
          <p:nvPr>
            <p:ph idx="7" type="subTitle"/>
          </p:nvPr>
        </p:nvSpPr>
        <p:spPr>
          <a:xfrm>
            <a:off x="0" y="10875467"/>
            <a:ext cx="24443101" cy="1618500"/>
          </a:xfrm>
          <a:prstGeom prst="rect">
            <a:avLst/>
          </a:prstGeom>
          <a:noFill/>
          <a:ln>
            <a:noFill/>
          </a:ln>
        </p:spPr>
        <p:txBody>
          <a:bodyPr anchorCtr="0" anchor="ctr" bIns="0" lIns="414455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pic>
        <p:nvPicPr>
          <p:cNvPr id="652" name="Google Shape;652;p55"/>
          <p:cNvPicPr preferRelativeResize="0"/>
          <p:nvPr/>
        </p:nvPicPr>
        <p:blipFill rotWithShape="1">
          <a:blip r:embed="rId2">
            <a:alphaModFix/>
          </a:blip>
          <a:srcRect b="1765" l="0" r="0" t="1774"/>
          <a:stretch/>
        </p:blipFill>
        <p:spPr>
          <a:xfrm>
            <a:off x="1145750" y="3504095"/>
            <a:ext cx="2094299" cy="1618400"/>
          </a:xfrm>
          <a:prstGeom prst="rect">
            <a:avLst/>
          </a:prstGeom>
          <a:noFill/>
          <a:ln>
            <a:noFill/>
          </a:ln>
        </p:spPr>
      </p:pic>
      <p:pic>
        <p:nvPicPr>
          <p:cNvPr id="653" name="Google Shape;653;p55"/>
          <p:cNvPicPr preferRelativeResize="0"/>
          <p:nvPr/>
        </p:nvPicPr>
        <p:blipFill rotWithShape="1">
          <a:blip r:embed="rId2">
            <a:alphaModFix/>
          </a:blip>
          <a:srcRect b="1765" l="0" r="0" t="1774"/>
          <a:stretch/>
        </p:blipFill>
        <p:spPr>
          <a:xfrm>
            <a:off x="1145750" y="5360928"/>
            <a:ext cx="2094297" cy="1618400"/>
          </a:xfrm>
          <a:prstGeom prst="rect">
            <a:avLst/>
          </a:prstGeom>
          <a:noFill/>
          <a:ln>
            <a:noFill/>
          </a:ln>
        </p:spPr>
      </p:pic>
      <p:pic>
        <p:nvPicPr>
          <p:cNvPr id="654" name="Google Shape;654;p55"/>
          <p:cNvPicPr preferRelativeResize="0"/>
          <p:nvPr/>
        </p:nvPicPr>
        <p:blipFill rotWithShape="1">
          <a:blip r:embed="rId2">
            <a:alphaModFix/>
          </a:blip>
          <a:srcRect b="1765" l="0" r="0" t="1774"/>
          <a:stretch/>
        </p:blipFill>
        <p:spPr>
          <a:xfrm>
            <a:off x="1145750" y="7203328"/>
            <a:ext cx="2094297" cy="1618400"/>
          </a:xfrm>
          <a:prstGeom prst="rect">
            <a:avLst/>
          </a:prstGeom>
          <a:noFill/>
          <a:ln>
            <a:noFill/>
          </a:ln>
        </p:spPr>
      </p:pic>
      <p:pic>
        <p:nvPicPr>
          <p:cNvPr id="655" name="Google Shape;655;p55"/>
          <p:cNvPicPr preferRelativeResize="0"/>
          <p:nvPr/>
        </p:nvPicPr>
        <p:blipFill rotWithShape="1">
          <a:blip r:embed="rId2">
            <a:alphaModFix/>
          </a:blip>
          <a:srcRect b="1765" l="0" r="0" t="1774"/>
          <a:stretch/>
        </p:blipFill>
        <p:spPr>
          <a:xfrm>
            <a:off x="1145750" y="9047395"/>
            <a:ext cx="2094297" cy="1618400"/>
          </a:xfrm>
          <a:prstGeom prst="rect">
            <a:avLst/>
          </a:prstGeom>
          <a:noFill/>
          <a:ln>
            <a:noFill/>
          </a:ln>
        </p:spPr>
      </p:pic>
      <p:pic>
        <p:nvPicPr>
          <p:cNvPr id="656" name="Google Shape;656;p55"/>
          <p:cNvPicPr preferRelativeResize="0"/>
          <p:nvPr/>
        </p:nvPicPr>
        <p:blipFill rotWithShape="1">
          <a:blip r:embed="rId2">
            <a:alphaModFix/>
          </a:blip>
          <a:srcRect b="1765" l="0" r="0" t="1774"/>
          <a:stretch/>
        </p:blipFill>
        <p:spPr>
          <a:xfrm>
            <a:off x="1145750" y="10875461"/>
            <a:ext cx="2094297" cy="1618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6. Bullets 1–5 (Blue)">
  <p:cSld name="CUSTOM_2_7_1_4_1_1_1">
    <p:spTree>
      <p:nvGrpSpPr>
        <p:cNvPr id="657" name="Shape 657"/>
        <p:cNvGrpSpPr/>
        <p:nvPr/>
      </p:nvGrpSpPr>
      <p:grpSpPr>
        <a:xfrm>
          <a:off x="0" y="0"/>
          <a:ext cx="0" cy="0"/>
          <a:chOff x="0" y="0"/>
          <a:chExt cx="0" cy="0"/>
        </a:xfrm>
      </p:grpSpPr>
      <p:sp>
        <p:nvSpPr>
          <p:cNvPr id="658" name="Google Shape;658;p56"/>
          <p:cNvSpPr/>
          <p:nvPr/>
        </p:nvSpPr>
        <p:spPr>
          <a:xfrm>
            <a:off x="3632270" y="34673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9" name="Google Shape;659;p56"/>
          <p:cNvSpPr txBox="1"/>
          <p:nvPr>
            <p:ph type="title"/>
          </p:nvPr>
        </p:nvSpPr>
        <p:spPr>
          <a:xfrm>
            <a:off x="-32791" y="0"/>
            <a:ext cx="24443101" cy="1423200"/>
          </a:xfrm>
          <a:prstGeom prst="rect">
            <a:avLst/>
          </a:prstGeom>
          <a:noFill/>
          <a:ln>
            <a:noFill/>
          </a:ln>
        </p:spPr>
        <p:txBody>
          <a:bodyPr anchorCtr="0" anchor="t" bIns="243750" lIns="1219000" spcFirstLastPara="1" rIns="731350" wrap="square" tIns="487575">
            <a:noAutofit/>
          </a:bodyPr>
          <a:lstStyle>
            <a:lvl1pPr lvl="0" marR="0" rtl="0" algn="l">
              <a:lnSpc>
                <a:spcPct val="100000"/>
              </a:lnSpc>
              <a:spcBef>
                <a:spcPts val="0"/>
              </a:spcBef>
              <a:spcAft>
                <a:spcPts val="0"/>
              </a:spcAft>
              <a:buClr>
                <a:srgbClr val="000000"/>
              </a:buClr>
              <a:buSzPts val="6400"/>
              <a:buFont typeface="Arial"/>
              <a:buNone/>
              <a:defRPr b="0" i="0" sz="6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660" name="Google Shape;660;p56"/>
          <p:cNvSpPr txBox="1"/>
          <p:nvPr>
            <p:ph idx="1" type="subTitle"/>
          </p:nvPr>
        </p:nvSpPr>
        <p:spPr>
          <a:xfrm>
            <a:off x="0" y="1802600"/>
            <a:ext cx="24377701" cy="972900"/>
          </a:xfrm>
          <a:prstGeom prst="rect">
            <a:avLst/>
          </a:prstGeom>
          <a:noFill/>
          <a:ln>
            <a:noFill/>
          </a:ln>
        </p:spPr>
        <p:txBody>
          <a:bodyPr anchorCtr="0" anchor="t" bIns="0" lIns="1219000" spcFirstLastPara="1" rIns="1219000" wrap="square" tIns="243750">
            <a:noAutofit/>
          </a:bodyPr>
          <a:lstStyle>
            <a:lvl1pPr lvl="0" marR="0" rtl="0" algn="l">
              <a:lnSpc>
                <a:spcPct val="100000"/>
              </a:lnSpc>
              <a:spcBef>
                <a:spcPts val="0"/>
              </a:spcBef>
              <a:spcAft>
                <a:spcPts val="0"/>
              </a:spcAft>
              <a:buClr>
                <a:srgbClr val="000000"/>
              </a:buClr>
              <a:buSzPts val="4800"/>
              <a:buFont typeface="Arial"/>
              <a:buNone/>
              <a:defRPr b="0" i="0" sz="4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cxnSp>
        <p:nvCxnSpPr>
          <p:cNvPr id="661" name="Google Shape;661;p56"/>
          <p:cNvCxnSpPr/>
          <p:nvPr/>
        </p:nvCxnSpPr>
        <p:spPr>
          <a:xfrm>
            <a:off x="731476" y="1706880"/>
            <a:ext cx="22915501" cy="27300"/>
          </a:xfrm>
          <a:prstGeom prst="straightConnector1">
            <a:avLst/>
          </a:prstGeom>
          <a:noFill/>
          <a:ln cap="flat" cmpd="sng" w="9525">
            <a:solidFill>
              <a:schemeClr val="dk2"/>
            </a:solidFill>
            <a:prstDash val="solid"/>
            <a:round/>
            <a:headEnd len="sm" w="sm" type="none"/>
            <a:tailEnd len="sm" w="sm" type="none"/>
          </a:ln>
        </p:spPr>
      </p:cxnSp>
      <p:sp>
        <p:nvSpPr>
          <p:cNvPr id="662" name="Google Shape;662;p56"/>
          <p:cNvSpPr txBox="1"/>
          <p:nvPr>
            <p:ph idx="12" type="sldNum"/>
          </p:nvPr>
        </p:nvSpPr>
        <p:spPr>
          <a:xfrm>
            <a:off x="22948089" y="13219200"/>
            <a:ext cx="698100" cy="281700"/>
          </a:xfrm>
          <a:prstGeom prst="rect">
            <a:avLst/>
          </a:prstGeom>
          <a:noFill/>
          <a:ln>
            <a:noFill/>
          </a:ln>
        </p:spPr>
        <p:txBody>
          <a:bodyPr anchorCtr="0" anchor="t" bIns="243750" lIns="0" spcFirstLastPara="1" rIns="0" wrap="square" tIns="0">
            <a:no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663" name="Google Shape;663;p56"/>
          <p:cNvCxnSpPr/>
          <p:nvPr/>
        </p:nvCxnSpPr>
        <p:spPr>
          <a:xfrm>
            <a:off x="731329" y="13083880"/>
            <a:ext cx="22915501" cy="27300"/>
          </a:xfrm>
          <a:prstGeom prst="straightConnector1">
            <a:avLst/>
          </a:prstGeom>
          <a:noFill/>
          <a:ln cap="flat" cmpd="sng" w="9525">
            <a:solidFill>
              <a:srgbClr val="A9B7C0"/>
            </a:solidFill>
            <a:prstDash val="solid"/>
            <a:round/>
            <a:headEnd len="sm" w="sm" type="none"/>
            <a:tailEnd len="sm" w="sm" type="none"/>
          </a:ln>
        </p:spPr>
      </p:cxnSp>
      <p:sp>
        <p:nvSpPr>
          <p:cNvPr id="664" name="Google Shape;664;p56"/>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665" name="Google Shape;665;p56"/>
          <p:cNvSpPr txBox="1"/>
          <p:nvPr>
            <p:ph idx="3" type="subTitle"/>
          </p:nvPr>
        </p:nvSpPr>
        <p:spPr>
          <a:xfrm>
            <a:off x="67" y="3518467"/>
            <a:ext cx="24443101" cy="1618500"/>
          </a:xfrm>
          <a:prstGeom prst="rect">
            <a:avLst/>
          </a:prstGeom>
          <a:noFill/>
          <a:ln>
            <a:noFill/>
          </a:ln>
        </p:spPr>
        <p:txBody>
          <a:bodyPr anchorCtr="0" anchor="ctr" bIns="0" lIns="414455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666" name="Google Shape;666;p56"/>
          <p:cNvSpPr/>
          <p:nvPr/>
        </p:nvSpPr>
        <p:spPr>
          <a:xfrm>
            <a:off x="3605861" y="53400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7" name="Google Shape;667;p56"/>
          <p:cNvSpPr/>
          <p:nvPr/>
        </p:nvSpPr>
        <p:spPr>
          <a:xfrm>
            <a:off x="3605861" y="7180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8" name="Google Shape;668;p56"/>
          <p:cNvSpPr/>
          <p:nvPr/>
        </p:nvSpPr>
        <p:spPr>
          <a:xfrm>
            <a:off x="3605861" y="90282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9" name="Google Shape;669;p56"/>
          <p:cNvSpPr txBox="1"/>
          <p:nvPr>
            <p:ph idx="4" type="subTitle"/>
          </p:nvPr>
        </p:nvSpPr>
        <p:spPr>
          <a:xfrm>
            <a:off x="-32458" y="5346533"/>
            <a:ext cx="24443101" cy="1618500"/>
          </a:xfrm>
          <a:prstGeom prst="rect">
            <a:avLst/>
          </a:prstGeom>
          <a:noFill/>
          <a:ln>
            <a:noFill/>
          </a:ln>
        </p:spPr>
        <p:txBody>
          <a:bodyPr anchorCtr="0" anchor="ctr" bIns="0" lIns="414455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670" name="Google Shape;670;p56"/>
          <p:cNvSpPr txBox="1"/>
          <p:nvPr>
            <p:ph idx="5" type="subTitle"/>
          </p:nvPr>
        </p:nvSpPr>
        <p:spPr>
          <a:xfrm>
            <a:off x="267" y="7187400"/>
            <a:ext cx="24443101" cy="1618500"/>
          </a:xfrm>
          <a:prstGeom prst="rect">
            <a:avLst/>
          </a:prstGeom>
          <a:noFill/>
          <a:ln>
            <a:noFill/>
          </a:ln>
        </p:spPr>
        <p:txBody>
          <a:bodyPr anchorCtr="0" anchor="ctr" bIns="0" lIns="414455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671" name="Google Shape;671;p56"/>
          <p:cNvSpPr txBox="1"/>
          <p:nvPr>
            <p:ph idx="6" type="subTitle"/>
          </p:nvPr>
        </p:nvSpPr>
        <p:spPr>
          <a:xfrm>
            <a:off x="-32791" y="9028200"/>
            <a:ext cx="24443101" cy="1618500"/>
          </a:xfrm>
          <a:prstGeom prst="rect">
            <a:avLst/>
          </a:prstGeom>
          <a:noFill/>
          <a:ln>
            <a:noFill/>
          </a:ln>
        </p:spPr>
        <p:txBody>
          <a:bodyPr anchorCtr="0" anchor="ctr" bIns="0" lIns="414455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672" name="Google Shape;672;p56"/>
          <p:cNvSpPr/>
          <p:nvPr/>
        </p:nvSpPr>
        <p:spPr>
          <a:xfrm>
            <a:off x="3638652" y="108754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3" name="Google Shape;673;p56"/>
          <p:cNvSpPr txBox="1"/>
          <p:nvPr>
            <p:ph idx="7" type="subTitle"/>
          </p:nvPr>
        </p:nvSpPr>
        <p:spPr>
          <a:xfrm>
            <a:off x="0" y="10875467"/>
            <a:ext cx="24443101" cy="1618500"/>
          </a:xfrm>
          <a:prstGeom prst="rect">
            <a:avLst/>
          </a:prstGeom>
          <a:noFill/>
          <a:ln>
            <a:noFill/>
          </a:ln>
        </p:spPr>
        <p:txBody>
          <a:bodyPr anchorCtr="0" anchor="ctr" bIns="0" lIns="414455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pic>
        <p:nvPicPr>
          <p:cNvPr id="674" name="Google Shape;674;p56"/>
          <p:cNvPicPr preferRelativeResize="0"/>
          <p:nvPr/>
        </p:nvPicPr>
        <p:blipFill rotWithShape="1">
          <a:blip r:embed="rId2">
            <a:alphaModFix/>
          </a:blip>
          <a:srcRect b="464" l="0" r="0" t="475"/>
          <a:stretch/>
        </p:blipFill>
        <p:spPr>
          <a:xfrm>
            <a:off x="1145750" y="3504095"/>
            <a:ext cx="2094299" cy="1617978"/>
          </a:xfrm>
          <a:prstGeom prst="rect">
            <a:avLst/>
          </a:prstGeom>
          <a:noFill/>
          <a:ln>
            <a:noFill/>
          </a:ln>
        </p:spPr>
      </p:pic>
      <p:pic>
        <p:nvPicPr>
          <p:cNvPr id="675" name="Google Shape;675;p56"/>
          <p:cNvPicPr preferRelativeResize="0"/>
          <p:nvPr/>
        </p:nvPicPr>
        <p:blipFill rotWithShape="1">
          <a:blip r:embed="rId2">
            <a:alphaModFix/>
          </a:blip>
          <a:srcRect b="464" l="0" r="0" t="475"/>
          <a:stretch/>
        </p:blipFill>
        <p:spPr>
          <a:xfrm>
            <a:off x="1145750" y="5360928"/>
            <a:ext cx="2094298" cy="1617978"/>
          </a:xfrm>
          <a:prstGeom prst="rect">
            <a:avLst/>
          </a:prstGeom>
          <a:noFill/>
          <a:ln>
            <a:noFill/>
          </a:ln>
        </p:spPr>
      </p:pic>
      <p:pic>
        <p:nvPicPr>
          <p:cNvPr id="676" name="Google Shape;676;p56"/>
          <p:cNvPicPr preferRelativeResize="0"/>
          <p:nvPr/>
        </p:nvPicPr>
        <p:blipFill rotWithShape="1">
          <a:blip r:embed="rId2">
            <a:alphaModFix/>
          </a:blip>
          <a:srcRect b="464" l="0" r="0" t="475"/>
          <a:stretch/>
        </p:blipFill>
        <p:spPr>
          <a:xfrm>
            <a:off x="1145750" y="7203328"/>
            <a:ext cx="2094298" cy="1617978"/>
          </a:xfrm>
          <a:prstGeom prst="rect">
            <a:avLst/>
          </a:prstGeom>
          <a:noFill/>
          <a:ln>
            <a:noFill/>
          </a:ln>
        </p:spPr>
      </p:pic>
      <p:pic>
        <p:nvPicPr>
          <p:cNvPr id="677" name="Google Shape;677;p56"/>
          <p:cNvPicPr preferRelativeResize="0"/>
          <p:nvPr/>
        </p:nvPicPr>
        <p:blipFill rotWithShape="1">
          <a:blip r:embed="rId2">
            <a:alphaModFix/>
          </a:blip>
          <a:srcRect b="464" l="0" r="0" t="475"/>
          <a:stretch/>
        </p:blipFill>
        <p:spPr>
          <a:xfrm>
            <a:off x="1145750" y="9047395"/>
            <a:ext cx="2094298" cy="1617978"/>
          </a:xfrm>
          <a:prstGeom prst="rect">
            <a:avLst/>
          </a:prstGeom>
          <a:noFill/>
          <a:ln>
            <a:noFill/>
          </a:ln>
        </p:spPr>
      </p:pic>
      <p:pic>
        <p:nvPicPr>
          <p:cNvPr id="678" name="Google Shape;678;p56"/>
          <p:cNvPicPr preferRelativeResize="0"/>
          <p:nvPr/>
        </p:nvPicPr>
        <p:blipFill rotWithShape="1">
          <a:blip r:embed="rId2">
            <a:alphaModFix/>
          </a:blip>
          <a:srcRect b="464" l="0" r="0" t="475"/>
          <a:stretch/>
        </p:blipFill>
        <p:spPr>
          <a:xfrm>
            <a:off x="1145750" y="10875461"/>
            <a:ext cx="2094298" cy="1617978"/>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7. Bullets 1–6 (Green)">
  <p:cSld name="CUSTOM_2_7_1_3_1_1_3_1">
    <p:spTree>
      <p:nvGrpSpPr>
        <p:cNvPr id="679" name="Shape 679"/>
        <p:cNvGrpSpPr/>
        <p:nvPr/>
      </p:nvGrpSpPr>
      <p:grpSpPr>
        <a:xfrm>
          <a:off x="0" y="0"/>
          <a:ext cx="0" cy="0"/>
          <a:chOff x="0" y="0"/>
          <a:chExt cx="0" cy="0"/>
        </a:xfrm>
      </p:grpSpPr>
      <p:sp>
        <p:nvSpPr>
          <p:cNvPr id="680" name="Google Shape;680;p57"/>
          <p:cNvSpPr/>
          <p:nvPr/>
        </p:nvSpPr>
        <p:spPr>
          <a:xfrm>
            <a:off x="3042607" y="3300867"/>
            <a:ext cx="20603401"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1" name="Google Shape;681;p57"/>
          <p:cNvSpPr txBox="1"/>
          <p:nvPr>
            <p:ph type="title"/>
          </p:nvPr>
        </p:nvSpPr>
        <p:spPr>
          <a:xfrm>
            <a:off x="-32791" y="0"/>
            <a:ext cx="24443101" cy="1423200"/>
          </a:xfrm>
          <a:prstGeom prst="rect">
            <a:avLst/>
          </a:prstGeom>
          <a:noFill/>
          <a:ln>
            <a:noFill/>
          </a:ln>
        </p:spPr>
        <p:txBody>
          <a:bodyPr anchorCtr="0" anchor="t" bIns="243750" lIns="1219000" spcFirstLastPara="1" rIns="731350" wrap="square" tIns="487575">
            <a:noAutofit/>
          </a:bodyPr>
          <a:lstStyle>
            <a:lvl1pPr lvl="0" marR="0" rtl="0" algn="l">
              <a:lnSpc>
                <a:spcPct val="100000"/>
              </a:lnSpc>
              <a:spcBef>
                <a:spcPts val="0"/>
              </a:spcBef>
              <a:spcAft>
                <a:spcPts val="0"/>
              </a:spcAft>
              <a:buClr>
                <a:srgbClr val="000000"/>
              </a:buClr>
              <a:buSzPts val="6400"/>
              <a:buFont typeface="Arial"/>
              <a:buNone/>
              <a:defRPr b="0" i="0" sz="6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682" name="Google Shape;682;p57"/>
          <p:cNvSpPr txBox="1"/>
          <p:nvPr>
            <p:ph idx="1" type="subTitle"/>
          </p:nvPr>
        </p:nvSpPr>
        <p:spPr>
          <a:xfrm>
            <a:off x="0" y="1802600"/>
            <a:ext cx="24377701" cy="972900"/>
          </a:xfrm>
          <a:prstGeom prst="rect">
            <a:avLst/>
          </a:prstGeom>
          <a:noFill/>
          <a:ln>
            <a:noFill/>
          </a:ln>
        </p:spPr>
        <p:txBody>
          <a:bodyPr anchorCtr="0" anchor="t" bIns="0" lIns="1219000" spcFirstLastPara="1" rIns="1219000" wrap="square" tIns="243750">
            <a:noAutofit/>
          </a:bodyPr>
          <a:lstStyle>
            <a:lvl1pPr lvl="0" marR="0" rtl="0" algn="l">
              <a:lnSpc>
                <a:spcPct val="100000"/>
              </a:lnSpc>
              <a:spcBef>
                <a:spcPts val="0"/>
              </a:spcBef>
              <a:spcAft>
                <a:spcPts val="0"/>
              </a:spcAft>
              <a:buClr>
                <a:srgbClr val="000000"/>
              </a:buClr>
              <a:buSzPts val="4800"/>
              <a:buFont typeface="Arial"/>
              <a:buNone/>
              <a:defRPr b="0" i="0" sz="4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cxnSp>
        <p:nvCxnSpPr>
          <p:cNvPr id="683" name="Google Shape;683;p57"/>
          <p:cNvCxnSpPr/>
          <p:nvPr/>
        </p:nvCxnSpPr>
        <p:spPr>
          <a:xfrm>
            <a:off x="731476" y="1706880"/>
            <a:ext cx="22915501" cy="27300"/>
          </a:xfrm>
          <a:prstGeom prst="straightConnector1">
            <a:avLst/>
          </a:prstGeom>
          <a:noFill/>
          <a:ln cap="flat" cmpd="sng" w="9525">
            <a:solidFill>
              <a:schemeClr val="dk2"/>
            </a:solidFill>
            <a:prstDash val="solid"/>
            <a:round/>
            <a:headEnd len="sm" w="sm" type="none"/>
            <a:tailEnd len="sm" w="sm" type="none"/>
          </a:ln>
        </p:spPr>
      </p:cxnSp>
      <p:sp>
        <p:nvSpPr>
          <p:cNvPr id="684" name="Google Shape;684;p57"/>
          <p:cNvSpPr txBox="1"/>
          <p:nvPr>
            <p:ph idx="12" type="sldNum"/>
          </p:nvPr>
        </p:nvSpPr>
        <p:spPr>
          <a:xfrm>
            <a:off x="22948089" y="13219200"/>
            <a:ext cx="698100" cy="281700"/>
          </a:xfrm>
          <a:prstGeom prst="rect">
            <a:avLst/>
          </a:prstGeom>
          <a:noFill/>
          <a:ln>
            <a:noFill/>
          </a:ln>
        </p:spPr>
        <p:txBody>
          <a:bodyPr anchorCtr="0" anchor="t" bIns="243750" lIns="0" spcFirstLastPara="1" rIns="0" wrap="square" tIns="0">
            <a:no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685" name="Google Shape;685;p57"/>
          <p:cNvCxnSpPr/>
          <p:nvPr/>
        </p:nvCxnSpPr>
        <p:spPr>
          <a:xfrm>
            <a:off x="731329" y="13083880"/>
            <a:ext cx="22915501" cy="27300"/>
          </a:xfrm>
          <a:prstGeom prst="straightConnector1">
            <a:avLst/>
          </a:prstGeom>
          <a:noFill/>
          <a:ln cap="flat" cmpd="sng" w="9525">
            <a:solidFill>
              <a:srgbClr val="A9B7C0"/>
            </a:solidFill>
            <a:prstDash val="solid"/>
            <a:round/>
            <a:headEnd len="sm" w="sm" type="none"/>
            <a:tailEnd len="sm" w="sm" type="none"/>
          </a:ln>
        </p:spPr>
      </p:cxnSp>
      <p:sp>
        <p:nvSpPr>
          <p:cNvPr id="686" name="Google Shape;686;p57"/>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687" name="Google Shape;687;p57"/>
          <p:cNvSpPr txBox="1"/>
          <p:nvPr>
            <p:ph idx="3" type="subTitle"/>
          </p:nvPr>
        </p:nvSpPr>
        <p:spPr>
          <a:xfrm>
            <a:off x="-32392" y="3399067"/>
            <a:ext cx="24443101" cy="1190400"/>
          </a:xfrm>
          <a:prstGeom prst="rect">
            <a:avLst/>
          </a:prstGeom>
          <a:noFill/>
          <a:ln>
            <a:noFill/>
          </a:ln>
        </p:spPr>
        <p:txBody>
          <a:bodyPr anchorCtr="0" anchor="ctr" bIns="0" lIns="377880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688" name="Google Shape;688;p57"/>
          <p:cNvSpPr/>
          <p:nvPr/>
        </p:nvSpPr>
        <p:spPr>
          <a:xfrm>
            <a:off x="3042807" y="4877067"/>
            <a:ext cx="20603401"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9" name="Google Shape;689;p57"/>
          <p:cNvSpPr/>
          <p:nvPr/>
        </p:nvSpPr>
        <p:spPr>
          <a:xfrm>
            <a:off x="3042807" y="6453267"/>
            <a:ext cx="20603401"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0" name="Google Shape;690;p57"/>
          <p:cNvSpPr/>
          <p:nvPr/>
        </p:nvSpPr>
        <p:spPr>
          <a:xfrm>
            <a:off x="3042807" y="8029467"/>
            <a:ext cx="20603401"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1" name="Google Shape;691;p57"/>
          <p:cNvSpPr/>
          <p:nvPr/>
        </p:nvSpPr>
        <p:spPr>
          <a:xfrm>
            <a:off x="3042607" y="9605733"/>
            <a:ext cx="20603401"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2" name="Google Shape;692;p57"/>
          <p:cNvSpPr/>
          <p:nvPr/>
        </p:nvSpPr>
        <p:spPr>
          <a:xfrm>
            <a:off x="3042807" y="11182067"/>
            <a:ext cx="20603401"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3" name="Google Shape;693;p57"/>
          <p:cNvSpPr txBox="1"/>
          <p:nvPr>
            <p:ph idx="4" type="subTitle"/>
          </p:nvPr>
        </p:nvSpPr>
        <p:spPr>
          <a:xfrm>
            <a:off x="-32258" y="4930267"/>
            <a:ext cx="24443101" cy="1190400"/>
          </a:xfrm>
          <a:prstGeom prst="rect">
            <a:avLst/>
          </a:prstGeom>
          <a:noFill/>
          <a:ln>
            <a:noFill/>
          </a:ln>
        </p:spPr>
        <p:txBody>
          <a:bodyPr anchorCtr="0" anchor="ctr" bIns="0" lIns="377880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694" name="Google Shape;694;p57"/>
          <p:cNvSpPr txBox="1"/>
          <p:nvPr>
            <p:ph idx="5" type="subTitle"/>
          </p:nvPr>
        </p:nvSpPr>
        <p:spPr>
          <a:xfrm>
            <a:off x="-32525" y="6506467"/>
            <a:ext cx="24443101" cy="1190400"/>
          </a:xfrm>
          <a:prstGeom prst="rect">
            <a:avLst/>
          </a:prstGeom>
          <a:noFill/>
          <a:ln>
            <a:noFill/>
          </a:ln>
        </p:spPr>
        <p:txBody>
          <a:bodyPr anchorCtr="0" anchor="ctr" bIns="0" lIns="377880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695" name="Google Shape;695;p57"/>
          <p:cNvSpPr txBox="1"/>
          <p:nvPr>
            <p:ph idx="6" type="subTitle"/>
          </p:nvPr>
        </p:nvSpPr>
        <p:spPr>
          <a:xfrm>
            <a:off x="-32658" y="8082733"/>
            <a:ext cx="24443101" cy="1190400"/>
          </a:xfrm>
          <a:prstGeom prst="rect">
            <a:avLst/>
          </a:prstGeom>
          <a:noFill/>
          <a:ln>
            <a:noFill/>
          </a:ln>
        </p:spPr>
        <p:txBody>
          <a:bodyPr anchorCtr="0" anchor="ctr" bIns="0" lIns="377880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696" name="Google Shape;696;p57"/>
          <p:cNvSpPr txBox="1"/>
          <p:nvPr>
            <p:ph idx="7" type="subTitle"/>
          </p:nvPr>
        </p:nvSpPr>
        <p:spPr>
          <a:xfrm>
            <a:off x="-32325" y="9658933"/>
            <a:ext cx="24443101" cy="1190400"/>
          </a:xfrm>
          <a:prstGeom prst="rect">
            <a:avLst/>
          </a:prstGeom>
          <a:noFill/>
          <a:ln>
            <a:noFill/>
          </a:ln>
        </p:spPr>
        <p:txBody>
          <a:bodyPr anchorCtr="0" anchor="ctr" bIns="0" lIns="377880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697" name="Google Shape;697;p57"/>
          <p:cNvSpPr txBox="1"/>
          <p:nvPr>
            <p:ph idx="8" type="subTitle"/>
          </p:nvPr>
        </p:nvSpPr>
        <p:spPr>
          <a:xfrm>
            <a:off x="-32325" y="11296333"/>
            <a:ext cx="24443101" cy="1190400"/>
          </a:xfrm>
          <a:prstGeom prst="rect">
            <a:avLst/>
          </a:prstGeom>
          <a:noFill/>
          <a:ln>
            <a:noFill/>
          </a:ln>
        </p:spPr>
        <p:txBody>
          <a:bodyPr anchorCtr="0" anchor="ctr" bIns="0" lIns="377880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pic>
        <p:nvPicPr>
          <p:cNvPr id="698" name="Google Shape;698;p57"/>
          <p:cNvPicPr preferRelativeResize="0"/>
          <p:nvPr/>
        </p:nvPicPr>
        <p:blipFill rotWithShape="1">
          <a:blip r:embed="rId2">
            <a:alphaModFix/>
          </a:blip>
          <a:srcRect b="1830" l="0" r="0" t="1830"/>
          <a:stretch/>
        </p:blipFill>
        <p:spPr>
          <a:xfrm>
            <a:off x="1145750" y="3364992"/>
            <a:ext cx="1540411" cy="1190400"/>
          </a:xfrm>
          <a:prstGeom prst="rect">
            <a:avLst/>
          </a:prstGeom>
          <a:noFill/>
          <a:ln>
            <a:noFill/>
          </a:ln>
        </p:spPr>
      </p:pic>
      <p:pic>
        <p:nvPicPr>
          <p:cNvPr id="699" name="Google Shape;699;p57"/>
          <p:cNvPicPr preferRelativeResize="0"/>
          <p:nvPr/>
        </p:nvPicPr>
        <p:blipFill rotWithShape="1">
          <a:blip r:embed="rId3">
            <a:alphaModFix/>
          </a:blip>
          <a:srcRect b="237" l="0" r="0" t="227"/>
          <a:stretch/>
        </p:blipFill>
        <p:spPr>
          <a:xfrm>
            <a:off x="1145750" y="4930259"/>
            <a:ext cx="1540411" cy="1190090"/>
          </a:xfrm>
          <a:prstGeom prst="rect">
            <a:avLst/>
          </a:prstGeom>
          <a:noFill/>
          <a:ln>
            <a:noFill/>
          </a:ln>
        </p:spPr>
      </p:pic>
      <p:pic>
        <p:nvPicPr>
          <p:cNvPr id="700" name="Google Shape;700;p57"/>
          <p:cNvPicPr preferRelativeResize="0"/>
          <p:nvPr/>
        </p:nvPicPr>
        <p:blipFill rotWithShape="1">
          <a:blip r:embed="rId2">
            <a:alphaModFix/>
          </a:blip>
          <a:srcRect b="1830" l="0" r="0" t="1830"/>
          <a:stretch/>
        </p:blipFill>
        <p:spPr>
          <a:xfrm>
            <a:off x="1145750" y="6506459"/>
            <a:ext cx="1540411" cy="1190400"/>
          </a:xfrm>
          <a:prstGeom prst="rect">
            <a:avLst/>
          </a:prstGeom>
          <a:noFill/>
          <a:ln>
            <a:noFill/>
          </a:ln>
        </p:spPr>
      </p:pic>
      <p:pic>
        <p:nvPicPr>
          <p:cNvPr id="701" name="Google Shape;701;p57"/>
          <p:cNvPicPr preferRelativeResize="0"/>
          <p:nvPr/>
        </p:nvPicPr>
        <p:blipFill rotWithShape="1">
          <a:blip r:embed="rId3">
            <a:alphaModFix/>
          </a:blip>
          <a:srcRect b="237" l="0" r="0" t="227"/>
          <a:stretch/>
        </p:blipFill>
        <p:spPr>
          <a:xfrm>
            <a:off x="1145750" y="8109292"/>
            <a:ext cx="1540411" cy="1190090"/>
          </a:xfrm>
          <a:prstGeom prst="rect">
            <a:avLst/>
          </a:prstGeom>
          <a:noFill/>
          <a:ln>
            <a:noFill/>
          </a:ln>
        </p:spPr>
      </p:pic>
      <p:pic>
        <p:nvPicPr>
          <p:cNvPr id="702" name="Google Shape;702;p57"/>
          <p:cNvPicPr preferRelativeResize="0"/>
          <p:nvPr/>
        </p:nvPicPr>
        <p:blipFill rotWithShape="1">
          <a:blip r:embed="rId2">
            <a:alphaModFix/>
          </a:blip>
          <a:srcRect b="1830" l="0" r="0" t="1830"/>
          <a:stretch/>
        </p:blipFill>
        <p:spPr>
          <a:xfrm>
            <a:off x="1145750" y="9658992"/>
            <a:ext cx="1540411" cy="1190400"/>
          </a:xfrm>
          <a:prstGeom prst="rect">
            <a:avLst/>
          </a:prstGeom>
          <a:noFill/>
          <a:ln>
            <a:noFill/>
          </a:ln>
        </p:spPr>
      </p:pic>
      <p:pic>
        <p:nvPicPr>
          <p:cNvPr id="703" name="Google Shape;703;p57"/>
          <p:cNvPicPr preferRelativeResize="0"/>
          <p:nvPr/>
        </p:nvPicPr>
        <p:blipFill rotWithShape="1">
          <a:blip r:embed="rId3">
            <a:alphaModFix/>
          </a:blip>
          <a:srcRect b="237" l="0" r="0" t="227"/>
          <a:stretch/>
        </p:blipFill>
        <p:spPr>
          <a:xfrm>
            <a:off x="1145750" y="11208725"/>
            <a:ext cx="1540411" cy="119009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8. Bullets 1–6 (Yellow/Green)">
  <p:cSld name="CUSTOM_2_7_1_3_1_1_3_2">
    <p:spTree>
      <p:nvGrpSpPr>
        <p:cNvPr id="704" name="Shape 704"/>
        <p:cNvGrpSpPr/>
        <p:nvPr/>
      </p:nvGrpSpPr>
      <p:grpSpPr>
        <a:xfrm>
          <a:off x="0" y="0"/>
          <a:ext cx="0" cy="0"/>
          <a:chOff x="0" y="0"/>
          <a:chExt cx="0" cy="0"/>
        </a:xfrm>
      </p:grpSpPr>
      <p:sp>
        <p:nvSpPr>
          <p:cNvPr id="705" name="Google Shape;705;p58"/>
          <p:cNvSpPr/>
          <p:nvPr/>
        </p:nvSpPr>
        <p:spPr>
          <a:xfrm>
            <a:off x="3042607" y="3300867"/>
            <a:ext cx="20603401"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6" name="Google Shape;706;p58"/>
          <p:cNvSpPr txBox="1"/>
          <p:nvPr>
            <p:ph type="title"/>
          </p:nvPr>
        </p:nvSpPr>
        <p:spPr>
          <a:xfrm>
            <a:off x="-32791" y="0"/>
            <a:ext cx="24443101" cy="1423200"/>
          </a:xfrm>
          <a:prstGeom prst="rect">
            <a:avLst/>
          </a:prstGeom>
          <a:noFill/>
          <a:ln>
            <a:noFill/>
          </a:ln>
        </p:spPr>
        <p:txBody>
          <a:bodyPr anchorCtr="0" anchor="t" bIns="243750" lIns="1219000" spcFirstLastPara="1" rIns="731350" wrap="square" tIns="487575">
            <a:noAutofit/>
          </a:bodyPr>
          <a:lstStyle>
            <a:lvl1pPr lvl="0" marR="0" rtl="0" algn="l">
              <a:lnSpc>
                <a:spcPct val="100000"/>
              </a:lnSpc>
              <a:spcBef>
                <a:spcPts val="0"/>
              </a:spcBef>
              <a:spcAft>
                <a:spcPts val="0"/>
              </a:spcAft>
              <a:buClr>
                <a:srgbClr val="000000"/>
              </a:buClr>
              <a:buSzPts val="6400"/>
              <a:buFont typeface="Arial"/>
              <a:buNone/>
              <a:defRPr b="0" i="0" sz="6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707" name="Google Shape;707;p58"/>
          <p:cNvSpPr txBox="1"/>
          <p:nvPr>
            <p:ph idx="1" type="subTitle"/>
          </p:nvPr>
        </p:nvSpPr>
        <p:spPr>
          <a:xfrm>
            <a:off x="0" y="1802600"/>
            <a:ext cx="24377701" cy="972900"/>
          </a:xfrm>
          <a:prstGeom prst="rect">
            <a:avLst/>
          </a:prstGeom>
          <a:noFill/>
          <a:ln>
            <a:noFill/>
          </a:ln>
        </p:spPr>
        <p:txBody>
          <a:bodyPr anchorCtr="0" anchor="t" bIns="0" lIns="1219000" spcFirstLastPara="1" rIns="1219000" wrap="square" tIns="243750">
            <a:noAutofit/>
          </a:bodyPr>
          <a:lstStyle>
            <a:lvl1pPr lvl="0" marR="0" rtl="0" algn="l">
              <a:lnSpc>
                <a:spcPct val="100000"/>
              </a:lnSpc>
              <a:spcBef>
                <a:spcPts val="0"/>
              </a:spcBef>
              <a:spcAft>
                <a:spcPts val="0"/>
              </a:spcAft>
              <a:buClr>
                <a:srgbClr val="000000"/>
              </a:buClr>
              <a:buSzPts val="4800"/>
              <a:buFont typeface="Arial"/>
              <a:buNone/>
              <a:defRPr b="0" i="0" sz="4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cxnSp>
        <p:nvCxnSpPr>
          <p:cNvPr id="708" name="Google Shape;708;p58"/>
          <p:cNvCxnSpPr/>
          <p:nvPr/>
        </p:nvCxnSpPr>
        <p:spPr>
          <a:xfrm>
            <a:off x="731476" y="1706880"/>
            <a:ext cx="22915501" cy="27300"/>
          </a:xfrm>
          <a:prstGeom prst="straightConnector1">
            <a:avLst/>
          </a:prstGeom>
          <a:noFill/>
          <a:ln cap="flat" cmpd="sng" w="9525">
            <a:solidFill>
              <a:schemeClr val="dk2"/>
            </a:solidFill>
            <a:prstDash val="solid"/>
            <a:round/>
            <a:headEnd len="sm" w="sm" type="none"/>
            <a:tailEnd len="sm" w="sm" type="none"/>
          </a:ln>
        </p:spPr>
      </p:cxnSp>
      <p:sp>
        <p:nvSpPr>
          <p:cNvPr id="709" name="Google Shape;709;p58"/>
          <p:cNvSpPr txBox="1"/>
          <p:nvPr>
            <p:ph idx="12" type="sldNum"/>
          </p:nvPr>
        </p:nvSpPr>
        <p:spPr>
          <a:xfrm>
            <a:off x="22948089" y="13219200"/>
            <a:ext cx="698100" cy="281700"/>
          </a:xfrm>
          <a:prstGeom prst="rect">
            <a:avLst/>
          </a:prstGeom>
          <a:noFill/>
          <a:ln>
            <a:noFill/>
          </a:ln>
        </p:spPr>
        <p:txBody>
          <a:bodyPr anchorCtr="0" anchor="t" bIns="243750" lIns="0" spcFirstLastPara="1" rIns="0" wrap="square" tIns="0">
            <a:no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710" name="Google Shape;710;p58"/>
          <p:cNvCxnSpPr/>
          <p:nvPr/>
        </p:nvCxnSpPr>
        <p:spPr>
          <a:xfrm>
            <a:off x="731329" y="13083880"/>
            <a:ext cx="22915501" cy="27300"/>
          </a:xfrm>
          <a:prstGeom prst="straightConnector1">
            <a:avLst/>
          </a:prstGeom>
          <a:noFill/>
          <a:ln cap="flat" cmpd="sng" w="9525">
            <a:solidFill>
              <a:srgbClr val="A9B7C0"/>
            </a:solidFill>
            <a:prstDash val="solid"/>
            <a:round/>
            <a:headEnd len="sm" w="sm" type="none"/>
            <a:tailEnd len="sm" w="sm" type="none"/>
          </a:ln>
        </p:spPr>
      </p:cxnSp>
      <p:sp>
        <p:nvSpPr>
          <p:cNvPr id="711" name="Google Shape;711;p58"/>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712" name="Google Shape;712;p58"/>
          <p:cNvSpPr txBox="1"/>
          <p:nvPr>
            <p:ph idx="3" type="subTitle"/>
          </p:nvPr>
        </p:nvSpPr>
        <p:spPr>
          <a:xfrm>
            <a:off x="-32392" y="3399067"/>
            <a:ext cx="24443101" cy="1190400"/>
          </a:xfrm>
          <a:prstGeom prst="rect">
            <a:avLst/>
          </a:prstGeom>
          <a:noFill/>
          <a:ln>
            <a:noFill/>
          </a:ln>
        </p:spPr>
        <p:txBody>
          <a:bodyPr anchorCtr="0" anchor="ctr" bIns="0" lIns="377880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713" name="Google Shape;713;p58"/>
          <p:cNvSpPr/>
          <p:nvPr/>
        </p:nvSpPr>
        <p:spPr>
          <a:xfrm>
            <a:off x="3042807" y="4877067"/>
            <a:ext cx="20603401"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4" name="Google Shape;714;p58"/>
          <p:cNvSpPr/>
          <p:nvPr/>
        </p:nvSpPr>
        <p:spPr>
          <a:xfrm>
            <a:off x="3042807" y="6453267"/>
            <a:ext cx="20603401"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5" name="Google Shape;715;p58"/>
          <p:cNvSpPr/>
          <p:nvPr/>
        </p:nvSpPr>
        <p:spPr>
          <a:xfrm>
            <a:off x="3042807" y="8029467"/>
            <a:ext cx="20603401"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6" name="Google Shape;716;p58"/>
          <p:cNvSpPr/>
          <p:nvPr/>
        </p:nvSpPr>
        <p:spPr>
          <a:xfrm>
            <a:off x="3042607" y="9605733"/>
            <a:ext cx="20603401"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7" name="Google Shape;717;p58"/>
          <p:cNvSpPr/>
          <p:nvPr/>
        </p:nvSpPr>
        <p:spPr>
          <a:xfrm>
            <a:off x="3042807" y="11182067"/>
            <a:ext cx="20603401"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8" name="Google Shape;718;p58"/>
          <p:cNvSpPr txBox="1"/>
          <p:nvPr>
            <p:ph idx="4" type="subTitle"/>
          </p:nvPr>
        </p:nvSpPr>
        <p:spPr>
          <a:xfrm>
            <a:off x="-32258" y="4930267"/>
            <a:ext cx="24443101" cy="1190400"/>
          </a:xfrm>
          <a:prstGeom prst="rect">
            <a:avLst/>
          </a:prstGeom>
          <a:noFill/>
          <a:ln>
            <a:noFill/>
          </a:ln>
        </p:spPr>
        <p:txBody>
          <a:bodyPr anchorCtr="0" anchor="ctr" bIns="0" lIns="377880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719" name="Google Shape;719;p58"/>
          <p:cNvSpPr txBox="1"/>
          <p:nvPr>
            <p:ph idx="5" type="subTitle"/>
          </p:nvPr>
        </p:nvSpPr>
        <p:spPr>
          <a:xfrm>
            <a:off x="-32525" y="6506467"/>
            <a:ext cx="24443101" cy="1190400"/>
          </a:xfrm>
          <a:prstGeom prst="rect">
            <a:avLst/>
          </a:prstGeom>
          <a:noFill/>
          <a:ln>
            <a:noFill/>
          </a:ln>
        </p:spPr>
        <p:txBody>
          <a:bodyPr anchorCtr="0" anchor="ctr" bIns="0" lIns="377880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720" name="Google Shape;720;p58"/>
          <p:cNvSpPr txBox="1"/>
          <p:nvPr>
            <p:ph idx="6" type="subTitle"/>
          </p:nvPr>
        </p:nvSpPr>
        <p:spPr>
          <a:xfrm>
            <a:off x="-32658" y="8082733"/>
            <a:ext cx="24443101" cy="1190400"/>
          </a:xfrm>
          <a:prstGeom prst="rect">
            <a:avLst/>
          </a:prstGeom>
          <a:noFill/>
          <a:ln>
            <a:noFill/>
          </a:ln>
        </p:spPr>
        <p:txBody>
          <a:bodyPr anchorCtr="0" anchor="ctr" bIns="0" lIns="377880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721" name="Google Shape;721;p58"/>
          <p:cNvSpPr txBox="1"/>
          <p:nvPr>
            <p:ph idx="7" type="subTitle"/>
          </p:nvPr>
        </p:nvSpPr>
        <p:spPr>
          <a:xfrm>
            <a:off x="-32325" y="9658933"/>
            <a:ext cx="24443101" cy="1190400"/>
          </a:xfrm>
          <a:prstGeom prst="rect">
            <a:avLst/>
          </a:prstGeom>
          <a:noFill/>
          <a:ln>
            <a:noFill/>
          </a:ln>
        </p:spPr>
        <p:txBody>
          <a:bodyPr anchorCtr="0" anchor="ctr" bIns="0" lIns="377880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722" name="Google Shape;722;p58"/>
          <p:cNvSpPr txBox="1"/>
          <p:nvPr>
            <p:ph idx="8" type="subTitle"/>
          </p:nvPr>
        </p:nvSpPr>
        <p:spPr>
          <a:xfrm>
            <a:off x="-32325" y="11296333"/>
            <a:ext cx="24443101" cy="1190400"/>
          </a:xfrm>
          <a:prstGeom prst="rect">
            <a:avLst/>
          </a:prstGeom>
          <a:noFill/>
          <a:ln>
            <a:noFill/>
          </a:ln>
        </p:spPr>
        <p:txBody>
          <a:bodyPr anchorCtr="0" anchor="ctr" bIns="0" lIns="377880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pic>
        <p:nvPicPr>
          <p:cNvPr id="723" name="Google Shape;723;p58"/>
          <p:cNvPicPr preferRelativeResize="0"/>
          <p:nvPr/>
        </p:nvPicPr>
        <p:blipFill rotWithShape="1">
          <a:blip r:embed="rId2">
            <a:alphaModFix/>
          </a:blip>
          <a:srcRect b="1830" l="0" r="0" t="1830"/>
          <a:stretch/>
        </p:blipFill>
        <p:spPr>
          <a:xfrm>
            <a:off x="1145750" y="3364992"/>
            <a:ext cx="1540411" cy="1190400"/>
          </a:xfrm>
          <a:prstGeom prst="rect">
            <a:avLst/>
          </a:prstGeom>
          <a:noFill/>
          <a:ln>
            <a:noFill/>
          </a:ln>
        </p:spPr>
      </p:pic>
      <p:pic>
        <p:nvPicPr>
          <p:cNvPr id="724" name="Google Shape;724;p58"/>
          <p:cNvPicPr preferRelativeResize="0"/>
          <p:nvPr/>
        </p:nvPicPr>
        <p:blipFill rotWithShape="1">
          <a:blip r:embed="rId2">
            <a:alphaModFix/>
          </a:blip>
          <a:srcRect b="1830" l="0" r="0" t="1830"/>
          <a:stretch/>
        </p:blipFill>
        <p:spPr>
          <a:xfrm>
            <a:off x="1145750" y="4930259"/>
            <a:ext cx="1540411" cy="1190400"/>
          </a:xfrm>
          <a:prstGeom prst="rect">
            <a:avLst/>
          </a:prstGeom>
          <a:noFill/>
          <a:ln>
            <a:noFill/>
          </a:ln>
        </p:spPr>
      </p:pic>
      <p:pic>
        <p:nvPicPr>
          <p:cNvPr id="725" name="Google Shape;725;p58"/>
          <p:cNvPicPr preferRelativeResize="0"/>
          <p:nvPr/>
        </p:nvPicPr>
        <p:blipFill rotWithShape="1">
          <a:blip r:embed="rId2">
            <a:alphaModFix/>
          </a:blip>
          <a:srcRect b="1830" l="0" r="0" t="1830"/>
          <a:stretch/>
        </p:blipFill>
        <p:spPr>
          <a:xfrm>
            <a:off x="1145750" y="6506459"/>
            <a:ext cx="1540411" cy="1190400"/>
          </a:xfrm>
          <a:prstGeom prst="rect">
            <a:avLst/>
          </a:prstGeom>
          <a:noFill/>
          <a:ln>
            <a:noFill/>
          </a:ln>
        </p:spPr>
      </p:pic>
      <p:pic>
        <p:nvPicPr>
          <p:cNvPr id="726" name="Google Shape;726;p58"/>
          <p:cNvPicPr preferRelativeResize="0"/>
          <p:nvPr/>
        </p:nvPicPr>
        <p:blipFill rotWithShape="1">
          <a:blip r:embed="rId2">
            <a:alphaModFix/>
          </a:blip>
          <a:srcRect b="1830" l="0" r="0" t="1830"/>
          <a:stretch/>
        </p:blipFill>
        <p:spPr>
          <a:xfrm>
            <a:off x="1145750" y="8109292"/>
            <a:ext cx="1540411" cy="1190400"/>
          </a:xfrm>
          <a:prstGeom prst="rect">
            <a:avLst/>
          </a:prstGeom>
          <a:noFill/>
          <a:ln>
            <a:noFill/>
          </a:ln>
        </p:spPr>
      </p:pic>
      <p:pic>
        <p:nvPicPr>
          <p:cNvPr id="727" name="Google Shape;727;p58"/>
          <p:cNvPicPr preferRelativeResize="0"/>
          <p:nvPr/>
        </p:nvPicPr>
        <p:blipFill rotWithShape="1">
          <a:blip r:embed="rId2">
            <a:alphaModFix/>
          </a:blip>
          <a:srcRect b="1830" l="0" r="0" t="1830"/>
          <a:stretch/>
        </p:blipFill>
        <p:spPr>
          <a:xfrm>
            <a:off x="1145750" y="9658992"/>
            <a:ext cx="1540411" cy="1190400"/>
          </a:xfrm>
          <a:prstGeom prst="rect">
            <a:avLst/>
          </a:prstGeom>
          <a:noFill/>
          <a:ln>
            <a:noFill/>
          </a:ln>
        </p:spPr>
      </p:pic>
      <p:pic>
        <p:nvPicPr>
          <p:cNvPr id="728" name="Google Shape;728;p58"/>
          <p:cNvPicPr preferRelativeResize="0"/>
          <p:nvPr/>
        </p:nvPicPr>
        <p:blipFill rotWithShape="1">
          <a:blip r:embed="rId2">
            <a:alphaModFix/>
          </a:blip>
          <a:srcRect b="1830" l="0" r="0" t="1830"/>
          <a:stretch/>
        </p:blipFill>
        <p:spPr>
          <a:xfrm>
            <a:off x="1145750" y="11208725"/>
            <a:ext cx="1540411" cy="1190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9. Bullets 1–6 (Gray)">
  <p:cSld name="CUSTOM_2_7_1_3_1_1_3_3">
    <p:spTree>
      <p:nvGrpSpPr>
        <p:cNvPr id="729" name="Shape 729"/>
        <p:cNvGrpSpPr/>
        <p:nvPr/>
      </p:nvGrpSpPr>
      <p:grpSpPr>
        <a:xfrm>
          <a:off x="0" y="0"/>
          <a:ext cx="0" cy="0"/>
          <a:chOff x="0" y="0"/>
          <a:chExt cx="0" cy="0"/>
        </a:xfrm>
      </p:grpSpPr>
      <p:sp>
        <p:nvSpPr>
          <p:cNvPr id="730" name="Google Shape;730;p59"/>
          <p:cNvSpPr/>
          <p:nvPr/>
        </p:nvSpPr>
        <p:spPr>
          <a:xfrm>
            <a:off x="3042607" y="3300867"/>
            <a:ext cx="20603401"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1" name="Google Shape;731;p59"/>
          <p:cNvSpPr txBox="1"/>
          <p:nvPr>
            <p:ph type="title"/>
          </p:nvPr>
        </p:nvSpPr>
        <p:spPr>
          <a:xfrm>
            <a:off x="-32791" y="0"/>
            <a:ext cx="24443101" cy="1423200"/>
          </a:xfrm>
          <a:prstGeom prst="rect">
            <a:avLst/>
          </a:prstGeom>
          <a:noFill/>
          <a:ln>
            <a:noFill/>
          </a:ln>
        </p:spPr>
        <p:txBody>
          <a:bodyPr anchorCtr="0" anchor="t" bIns="243750" lIns="1219000" spcFirstLastPara="1" rIns="731350" wrap="square" tIns="487575">
            <a:noAutofit/>
          </a:bodyPr>
          <a:lstStyle>
            <a:lvl1pPr lvl="0" marR="0" rtl="0" algn="l">
              <a:lnSpc>
                <a:spcPct val="100000"/>
              </a:lnSpc>
              <a:spcBef>
                <a:spcPts val="0"/>
              </a:spcBef>
              <a:spcAft>
                <a:spcPts val="0"/>
              </a:spcAft>
              <a:buClr>
                <a:srgbClr val="000000"/>
              </a:buClr>
              <a:buSzPts val="6400"/>
              <a:buFont typeface="Arial"/>
              <a:buNone/>
              <a:defRPr b="0" i="0" sz="6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732" name="Google Shape;732;p59"/>
          <p:cNvSpPr txBox="1"/>
          <p:nvPr>
            <p:ph idx="1" type="subTitle"/>
          </p:nvPr>
        </p:nvSpPr>
        <p:spPr>
          <a:xfrm>
            <a:off x="0" y="1802600"/>
            <a:ext cx="24377701" cy="972900"/>
          </a:xfrm>
          <a:prstGeom prst="rect">
            <a:avLst/>
          </a:prstGeom>
          <a:noFill/>
          <a:ln>
            <a:noFill/>
          </a:ln>
        </p:spPr>
        <p:txBody>
          <a:bodyPr anchorCtr="0" anchor="t" bIns="0" lIns="1219000" spcFirstLastPara="1" rIns="1219000" wrap="square" tIns="243750">
            <a:noAutofit/>
          </a:bodyPr>
          <a:lstStyle>
            <a:lvl1pPr lvl="0" marR="0" rtl="0" algn="l">
              <a:lnSpc>
                <a:spcPct val="100000"/>
              </a:lnSpc>
              <a:spcBef>
                <a:spcPts val="0"/>
              </a:spcBef>
              <a:spcAft>
                <a:spcPts val="0"/>
              </a:spcAft>
              <a:buClr>
                <a:srgbClr val="000000"/>
              </a:buClr>
              <a:buSzPts val="4800"/>
              <a:buFont typeface="Arial"/>
              <a:buNone/>
              <a:defRPr b="0" i="0" sz="4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cxnSp>
        <p:nvCxnSpPr>
          <p:cNvPr id="733" name="Google Shape;733;p59"/>
          <p:cNvCxnSpPr/>
          <p:nvPr/>
        </p:nvCxnSpPr>
        <p:spPr>
          <a:xfrm>
            <a:off x="731476" y="1706880"/>
            <a:ext cx="22915501" cy="27300"/>
          </a:xfrm>
          <a:prstGeom prst="straightConnector1">
            <a:avLst/>
          </a:prstGeom>
          <a:noFill/>
          <a:ln cap="flat" cmpd="sng" w="9525">
            <a:solidFill>
              <a:schemeClr val="dk2"/>
            </a:solidFill>
            <a:prstDash val="solid"/>
            <a:round/>
            <a:headEnd len="sm" w="sm" type="none"/>
            <a:tailEnd len="sm" w="sm" type="none"/>
          </a:ln>
        </p:spPr>
      </p:cxnSp>
      <p:sp>
        <p:nvSpPr>
          <p:cNvPr id="734" name="Google Shape;734;p59"/>
          <p:cNvSpPr txBox="1"/>
          <p:nvPr>
            <p:ph idx="12" type="sldNum"/>
          </p:nvPr>
        </p:nvSpPr>
        <p:spPr>
          <a:xfrm>
            <a:off x="22948089" y="13219200"/>
            <a:ext cx="698100" cy="281700"/>
          </a:xfrm>
          <a:prstGeom prst="rect">
            <a:avLst/>
          </a:prstGeom>
          <a:noFill/>
          <a:ln>
            <a:noFill/>
          </a:ln>
        </p:spPr>
        <p:txBody>
          <a:bodyPr anchorCtr="0" anchor="t" bIns="243750" lIns="0" spcFirstLastPara="1" rIns="0" wrap="square" tIns="0">
            <a:no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735" name="Google Shape;735;p59"/>
          <p:cNvCxnSpPr/>
          <p:nvPr/>
        </p:nvCxnSpPr>
        <p:spPr>
          <a:xfrm>
            <a:off x="731329" y="13083880"/>
            <a:ext cx="22915501" cy="27300"/>
          </a:xfrm>
          <a:prstGeom prst="straightConnector1">
            <a:avLst/>
          </a:prstGeom>
          <a:noFill/>
          <a:ln cap="flat" cmpd="sng" w="9525">
            <a:solidFill>
              <a:srgbClr val="A9B7C0"/>
            </a:solidFill>
            <a:prstDash val="solid"/>
            <a:round/>
            <a:headEnd len="sm" w="sm" type="none"/>
            <a:tailEnd len="sm" w="sm" type="none"/>
          </a:ln>
        </p:spPr>
      </p:cxnSp>
      <p:sp>
        <p:nvSpPr>
          <p:cNvPr id="736" name="Google Shape;736;p59"/>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737" name="Google Shape;737;p59"/>
          <p:cNvSpPr txBox="1"/>
          <p:nvPr>
            <p:ph idx="3" type="subTitle"/>
          </p:nvPr>
        </p:nvSpPr>
        <p:spPr>
          <a:xfrm>
            <a:off x="-32392" y="3399067"/>
            <a:ext cx="24443101" cy="1190400"/>
          </a:xfrm>
          <a:prstGeom prst="rect">
            <a:avLst/>
          </a:prstGeom>
          <a:noFill/>
          <a:ln>
            <a:noFill/>
          </a:ln>
        </p:spPr>
        <p:txBody>
          <a:bodyPr anchorCtr="0" anchor="ctr" bIns="0" lIns="377880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738" name="Google Shape;738;p59"/>
          <p:cNvSpPr/>
          <p:nvPr/>
        </p:nvSpPr>
        <p:spPr>
          <a:xfrm>
            <a:off x="3042807" y="4877067"/>
            <a:ext cx="20603401"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9" name="Google Shape;739;p59"/>
          <p:cNvSpPr/>
          <p:nvPr/>
        </p:nvSpPr>
        <p:spPr>
          <a:xfrm>
            <a:off x="3042807" y="6453267"/>
            <a:ext cx="20603401"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0" name="Google Shape;740;p59"/>
          <p:cNvSpPr/>
          <p:nvPr/>
        </p:nvSpPr>
        <p:spPr>
          <a:xfrm>
            <a:off x="3042807" y="8029467"/>
            <a:ext cx="20603401"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1" name="Google Shape;741;p59"/>
          <p:cNvSpPr/>
          <p:nvPr/>
        </p:nvSpPr>
        <p:spPr>
          <a:xfrm>
            <a:off x="3042607" y="9605733"/>
            <a:ext cx="20603401"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2" name="Google Shape;742;p59"/>
          <p:cNvSpPr/>
          <p:nvPr/>
        </p:nvSpPr>
        <p:spPr>
          <a:xfrm>
            <a:off x="3042807" y="11182067"/>
            <a:ext cx="20603401"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3" name="Google Shape;743;p59"/>
          <p:cNvSpPr txBox="1"/>
          <p:nvPr>
            <p:ph idx="4" type="subTitle"/>
          </p:nvPr>
        </p:nvSpPr>
        <p:spPr>
          <a:xfrm>
            <a:off x="-32258" y="4930267"/>
            <a:ext cx="24443101" cy="1190400"/>
          </a:xfrm>
          <a:prstGeom prst="rect">
            <a:avLst/>
          </a:prstGeom>
          <a:noFill/>
          <a:ln>
            <a:noFill/>
          </a:ln>
        </p:spPr>
        <p:txBody>
          <a:bodyPr anchorCtr="0" anchor="ctr" bIns="0" lIns="377880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744" name="Google Shape;744;p59"/>
          <p:cNvSpPr txBox="1"/>
          <p:nvPr>
            <p:ph idx="5" type="subTitle"/>
          </p:nvPr>
        </p:nvSpPr>
        <p:spPr>
          <a:xfrm>
            <a:off x="-32525" y="6506467"/>
            <a:ext cx="24443101" cy="1190400"/>
          </a:xfrm>
          <a:prstGeom prst="rect">
            <a:avLst/>
          </a:prstGeom>
          <a:noFill/>
          <a:ln>
            <a:noFill/>
          </a:ln>
        </p:spPr>
        <p:txBody>
          <a:bodyPr anchorCtr="0" anchor="ctr" bIns="0" lIns="377880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745" name="Google Shape;745;p59"/>
          <p:cNvSpPr txBox="1"/>
          <p:nvPr>
            <p:ph idx="6" type="subTitle"/>
          </p:nvPr>
        </p:nvSpPr>
        <p:spPr>
          <a:xfrm>
            <a:off x="-32658" y="8082733"/>
            <a:ext cx="24443101" cy="1190400"/>
          </a:xfrm>
          <a:prstGeom prst="rect">
            <a:avLst/>
          </a:prstGeom>
          <a:noFill/>
          <a:ln>
            <a:noFill/>
          </a:ln>
        </p:spPr>
        <p:txBody>
          <a:bodyPr anchorCtr="0" anchor="ctr" bIns="0" lIns="377880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746" name="Google Shape;746;p59"/>
          <p:cNvSpPr txBox="1"/>
          <p:nvPr>
            <p:ph idx="7" type="subTitle"/>
          </p:nvPr>
        </p:nvSpPr>
        <p:spPr>
          <a:xfrm>
            <a:off x="-32325" y="9658933"/>
            <a:ext cx="24443101" cy="1190400"/>
          </a:xfrm>
          <a:prstGeom prst="rect">
            <a:avLst/>
          </a:prstGeom>
          <a:noFill/>
          <a:ln>
            <a:noFill/>
          </a:ln>
        </p:spPr>
        <p:txBody>
          <a:bodyPr anchorCtr="0" anchor="ctr" bIns="0" lIns="377880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747" name="Google Shape;747;p59"/>
          <p:cNvSpPr txBox="1"/>
          <p:nvPr>
            <p:ph idx="8" type="subTitle"/>
          </p:nvPr>
        </p:nvSpPr>
        <p:spPr>
          <a:xfrm>
            <a:off x="-32325" y="11296333"/>
            <a:ext cx="24443101" cy="1190400"/>
          </a:xfrm>
          <a:prstGeom prst="rect">
            <a:avLst/>
          </a:prstGeom>
          <a:noFill/>
          <a:ln>
            <a:noFill/>
          </a:ln>
        </p:spPr>
        <p:txBody>
          <a:bodyPr anchorCtr="0" anchor="ctr" bIns="0" lIns="377880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pic>
        <p:nvPicPr>
          <p:cNvPr id="748" name="Google Shape;748;p59"/>
          <p:cNvPicPr preferRelativeResize="0"/>
          <p:nvPr/>
        </p:nvPicPr>
        <p:blipFill rotWithShape="1">
          <a:blip r:embed="rId2">
            <a:alphaModFix/>
          </a:blip>
          <a:srcRect b="1765" l="0" r="0" t="1774"/>
          <a:stretch/>
        </p:blipFill>
        <p:spPr>
          <a:xfrm>
            <a:off x="1145750" y="3364992"/>
            <a:ext cx="1540411" cy="1190400"/>
          </a:xfrm>
          <a:prstGeom prst="rect">
            <a:avLst/>
          </a:prstGeom>
          <a:noFill/>
          <a:ln>
            <a:noFill/>
          </a:ln>
        </p:spPr>
      </p:pic>
      <p:pic>
        <p:nvPicPr>
          <p:cNvPr id="749" name="Google Shape;749;p59"/>
          <p:cNvPicPr preferRelativeResize="0"/>
          <p:nvPr/>
        </p:nvPicPr>
        <p:blipFill rotWithShape="1">
          <a:blip r:embed="rId2">
            <a:alphaModFix/>
          </a:blip>
          <a:srcRect b="1765" l="0" r="0" t="1774"/>
          <a:stretch/>
        </p:blipFill>
        <p:spPr>
          <a:xfrm>
            <a:off x="1145750" y="4930259"/>
            <a:ext cx="1540411" cy="1190400"/>
          </a:xfrm>
          <a:prstGeom prst="rect">
            <a:avLst/>
          </a:prstGeom>
          <a:noFill/>
          <a:ln>
            <a:noFill/>
          </a:ln>
        </p:spPr>
      </p:pic>
      <p:pic>
        <p:nvPicPr>
          <p:cNvPr id="750" name="Google Shape;750;p59"/>
          <p:cNvPicPr preferRelativeResize="0"/>
          <p:nvPr/>
        </p:nvPicPr>
        <p:blipFill rotWithShape="1">
          <a:blip r:embed="rId2">
            <a:alphaModFix/>
          </a:blip>
          <a:srcRect b="1765" l="0" r="0" t="1774"/>
          <a:stretch/>
        </p:blipFill>
        <p:spPr>
          <a:xfrm>
            <a:off x="1145750" y="6506459"/>
            <a:ext cx="1540411" cy="1190400"/>
          </a:xfrm>
          <a:prstGeom prst="rect">
            <a:avLst/>
          </a:prstGeom>
          <a:noFill/>
          <a:ln>
            <a:noFill/>
          </a:ln>
        </p:spPr>
      </p:pic>
      <p:pic>
        <p:nvPicPr>
          <p:cNvPr id="751" name="Google Shape;751;p59"/>
          <p:cNvPicPr preferRelativeResize="0"/>
          <p:nvPr/>
        </p:nvPicPr>
        <p:blipFill rotWithShape="1">
          <a:blip r:embed="rId2">
            <a:alphaModFix/>
          </a:blip>
          <a:srcRect b="1765" l="0" r="0" t="1774"/>
          <a:stretch/>
        </p:blipFill>
        <p:spPr>
          <a:xfrm>
            <a:off x="1145750" y="8109292"/>
            <a:ext cx="1540411" cy="1190400"/>
          </a:xfrm>
          <a:prstGeom prst="rect">
            <a:avLst/>
          </a:prstGeom>
          <a:noFill/>
          <a:ln>
            <a:noFill/>
          </a:ln>
        </p:spPr>
      </p:pic>
      <p:pic>
        <p:nvPicPr>
          <p:cNvPr id="752" name="Google Shape;752;p59"/>
          <p:cNvPicPr preferRelativeResize="0"/>
          <p:nvPr/>
        </p:nvPicPr>
        <p:blipFill rotWithShape="1">
          <a:blip r:embed="rId2">
            <a:alphaModFix/>
          </a:blip>
          <a:srcRect b="1765" l="0" r="0" t="1774"/>
          <a:stretch/>
        </p:blipFill>
        <p:spPr>
          <a:xfrm>
            <a:off x="1145750" y="9658992"/>
            <a:ext cx="1540411" cy="1190400"/>
          </a:xfrm>
          <a:prstGeom prst="rect">
            <a:avLst/>
          </a:prstGeom>
          <a:noFill/>
          <a:ln>
            <a:noFill/>
          </a:ln>
        </p:spPr>
      </p:pic>
      <p:pic>
        <p:nvPicPr>
          <p:cNvPr id="753" name="Google Shape;753;p59"/>
          <p:cNvPicPr preferRelativeResize="0"/>
          <p:nvPr/>
        </p:nvPicPr>
        <p:blipFill rotWithShape="1">
          <a:blip r:embed="rId2">
            <a:alphaModFix/>
          </a:blip>
          <a:srcRect b="1765" l="0" r="0" t="1774"/>
          <a:stretch/>
        </p:blipFill>
        <p:spPr>
          <a:xfrm>
            <a:off x="1145750" y="11208725"/>
            <a:ext cx="1540411" cy="1190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Text Only">
  <p:cSld name="CUSTOM_2_7_2">
    <p:spTree>
      <p:nvGrpSpPr>
        <p:cNvPr id="45" name="Shape 45"/>
        <p:cNvGrpSpPr/>
        <p:nvPr/>
      </p:nvGrpSpPr>
      <p:grpSpPr>
        <a:xfrm>
          <a:off x="0" y="0"/>
          <a:ext cx="0" cy="0"/>
          <a:chOff x="0" y="0"/>
          <a:chExt cx="0" cy="0"/>
        </a:xfrm>
      </p:grpSpPr>
      <p:sp>
        <p:nvSpPr>
          <p:cNvPr id="46" name="Google Shape;46;p24"/>
          <p:cNvSpPr txBox="1"/>
          <p:nvPr>
            <p:ph type="title"/>
          </p:nvPr>
        </p:nvSpPr>
        <p:spPr>
          <a:xfrm>
            <a:off x="-32791" y="0"/>
            <a:ext cx="24443101" cy="1423200"/>
          </a:xfrm>
          <a:prstGeom prst="rect">
            <a:avLst/>
          </a:prstGeom>
          <a:noFill/>
          <a:ln>
            <a:noFill/>
          </a:ln>
        </p:spPr>
        <p:txBody>
          <a:bodyPr anchorCtr="0" anchor="t" bIns="243750" lIns="1219000" spcFirstLastPara="1" rIns="731350" wrap="square" tIns="487575">
            <a:noAutofit/>
          </a:bodyPr>
          <a:lstStyle>
            <a:lvl1pPr lvl="0" marR="0" rtl="0" algn="l">
              <a:lnSpc>
                <a:spcPct val="100000"/>
              </a:lnSpc>
              <a:spcBef>
                <a:spcPts val="0"/>
              </a:spcBef>
              <a:spcAft>
                <a:spcPts val="0"/>
              </a:spcAft>
              <a:buClr>
                <a:srgbClr val="000000"/>
              </a:buClr>
              <a:buSzPts val="6400"/>
              <a:buFont typeface="Arial"/>
              <a:buNone/>
              <a:defRPr b="0" i="0" sz="6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47" name="Google Shape;47;p24"/>
          <p:cNvSpPr txBox="1"/>
          <p:nvPr>
            <p:ph idx="1" type="subTitle"/>
          </p:nvPr>
        </p:nvSpPr>
        <p:spPr>
          <a:xfrm>
            <a:off x="0" y="1802600"/>
            <a:ext cx="24377701" cy="972900"/>
          </a:xfrm>
          <a:prstGeom prst="rect">
            <a:avLst/>
          </a:prstGeom>
          <a:noFill/>
          <a:ln>
            <a:noFill/>
          </a:ln>
        </p:spPr>
        <p:txBody>
          <a:bodyPr anchorCtr="0" anchor="t" bIns="0" lIns="1219000" spcFirstLastPara="1" rIns="1219000" wrap="square" tIns="243750">
            <a:noAutofit/>
          </a:bodyPr>
          <a:lstStyle>
            <a:lvl1pPr lvl="0" marR="0" rtl="0" algn="l">
              <a:lnSpc>
                <a:spcPct val="100000"/>
              </a:lnSpc>
              <a:spcBef>
                <a:spcPts val="0"/>
              </a:spcBef>
              <a:spcAft>
                <a:spcPts val="0"/>
              </a:spcAft>
              <a:buClr>
                <a:srgbClr val="000000"/>
              </a:buClr>
              <a:buSzPts val="4800"/>
              <a:buFont typeface="Arial"/>
              <a:buNone/>
              <a:defRPr b="0" i="0" sz="4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cxnSp>
        <p:nvCxnSpPr>
          <p:cNvPr id="48" name="Google Shape;48;p24"/>
          <p:cNvCxnSpPr/>
          <p:nvPr/>
        </p:nvCxnSpPr>
        <p:spPr>
          <a:xfrm>
            <a:off x="731476" y="1706880"/>
            <a:ext cx="22915501" cy="27300"/>
          </a:xfrm>
          <a:prstGeom prst="straightConnector1">
            <a:avLst/>
          </a:prstGeom>
          <a:noFill/>
          <a:ln cap="flat" cmpd="sng" w="9525">
            <a:solidFill>
              <a:schemeClr val="dk2"/>
            </a:solidFill>
            <a:prstDash val="solid"/>
            <a:round/>
            <a:headEnd len="sm" w="sm" type="none"/>
            <a:tailEnd len="sm" w="sm" type="none"/>
          </a:ln>
        </p:spPr>
      </p:cxnSp>
      <p:sp>
        <p:nvSpPr>
          <p:cNvPr id="49" name="Google Shape;49;p24"/>
          <p:cNvSpPr txBox="1"/>
          <p:nvPr>
            <p:ph idx="12" type="sldNum"/>
          </p:nvPr>
        </p:nvSpPr>
        <p:spPr>
          <a:xfrm>
            <a:off x="22948089" y="13219200"/>
            <a:ext cx="698100" cy="281700"/>
          </a:xfrm>
          <a:prstGeom prst="rect">
            <a:avLst/>
          </a:prstGeom>
          <a:noFill/>
          <a:ln>
            <a:noFill/>
          </a:ln>
        </p:spPr>
        <p:txBody>
          <a:bodyPr anchorCtr="0" anchor="t" bIns="243750" lIns="0" spcFirstLastPara="1" rIns="0" wrap="square" tIns="0">
            <a:no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0" name="Google Shape;50;p24"/>
          <p:cNvCxnSpPr/>
          <p:nvPr/>
        </p:nvCxnSpPr>
        <p:spPr>
          <a:xfrm>
            <a:off x="731329" y="13083880"/>
            <a:ext cx="22915501" cy="27300"/>
          </a:xfrm>
          <a:prstGeom prst="straightConnector1">
            <a:avLst/>
          </a:prstGeom>
          <a:noFill/>
          <a:ln cap="flat" cmpd="sng" w="9525">
            <a:solidFill>
              <a:srgbClr val="A9B7C0"/>
            </a:solidFill>
            <a:prstDash val="solid"/>
            <a:round/>
            <a:headEnd len="sm" w="sm" type="none"/>
            <a:tailEnd len="sm" w="sm" type="none"/>
          </a:ln>
        </p:spPr>
      </p:cxnSp>
      <p:sp>
        <p:nvSpPr>
          <p:cNvPr id="51" name="Google Shape;51;p24"/>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52" name="Google Shape;52;p24"/>
          <p:cNvSpPr txBox="1"/>
          <p:nvPr>
            <p:ph idx="3" type="body"/>
          </p:nvPr>
        </p:nvSpPr>
        <p:spPr>
          <a:xfrm>
            <a:off x="467" y="3424667"/>
            <a:ext cx="24377701" cy="9659100"/>
          </a:xfrm>
          <a:prstGeom prst="rect">
            <a:avLst/>
          </a:prstGeom>
          <a:noFill/>
          <a:ln>
            <a:noFill/>
          </a:ln>
        </p:spPr>
        <p:txBody>
          <a:bodyPr anchorCtr="0" anchor="t" bIns="2437975" lIns="1219000" spcFirstLastPara="1" rIns="1219000" wrap="square" tIns="0">
            <a:noAutofit/>
          </a:bodyPr>
          <a:lstStyle>
            <a:lvl1pPr indent="-463550" lvl="0" marL="457200" marR="0" rtl="0" algn="l">
              <a:lnSpc>
                <a:spcPct val="100000"/>
              </a:lnSpc>
              <a:spcBef>
                <a:spcPts val="0"/>
              </a:spcBef>
              <a:spcAft>
                <a:spcPts val="0"/>
              </a:spcAft>
              <a:buClr>
                <a:srgbClr val="000000"/>
              </a:buClr>
              <a:buSzPts val="3700"/>
              <a:buFont typeface="Roboto"/>
              <a:buChar char="●"/>
              <a:defRPr b="0" i="0" sz="3700" u="none" cap="none" strike="noStrike">
                <a:solidFill>
                  <a:srgbClr val="000000"/>
                </a:solidFill>
                <a:latin typeface="Roboto"/>
                <a:ea typeface="Roboto"/>
                <a:cs typeface="Roboto"/>
                <a:sym typeface="Roboto"/>
              </a:defRPr>
            </a:lvl1pPr>
            <a:lvl2pPr indent="-463550" lvl="1" marL="914400" marR="0" rtl="0" algn="l">
              <a:lnSpc>
                <a:spcPct val="100000"/>
              </a:lnSpc>
              <a:spcBef>
                <a:spcPts val="2100"/>
              </a:spcBef>
              <a:spcAft>
                <a:spcPts val="0"/>
              </a:spcAft>
              <a:buClr>
                <a:srgbClr val="000000"/>
              </a:buClr>
              <a:buSzPts val="3700"/>
              <a:buFont typeface="Roboto"/>
              <a:buChar char="○"/>
              <a:defRPr b="0" i="0" sz="3700" u="none" cap="none" strike="noStrike">
                <a:solidFill>
                  <a:srgbClr val="000000"/>
                </a:solidFill>
                <a:latin typeface="Roboto"/>
                <a:ea typeface="Roboto"/>
                <a:cs typeface="Roboto"/>
                <a:sym typeface="Roboto"/>
              </a:defRPr>
            </a:lvl2pPr>
            <a:lvl3pPr indent="-463550" lvl="2" marL="1371600" marR="0" rtl="0" algn="l">
              <a:lnSpc>
                <a:spcPct val="100000"/>
              </a:lnSpc>
              <a:spcBef>
                <a:spcPts val="2100"/>
              </a:spcBef>
              <a:spcAft>
                <a:spcPts val="0"/>
              </a:spcAft>
              <a:buClr>
                <a:srgbClr val="000000"/>
              </a:buClr>
              <a:buSzPts val="3700"/>
              <a:buFont typeface="Roboto"/>
              <a:buChar char="■"/>
              <a:defRPr b="0" i="0" sz="3700" u="none" cap="none" strike="noStrike">
                <a:solidFill>
                  <a:srgbClr val="000000"/>
                </a:solidFill>
                <a:latin typeface="Roboto"/>
                <a:ea typeface="Roboto"/>
                <a:cs typeface="Roboto"/>
                <a:sym typeface="Roboto"/>
              </a:defRPr>
            </a:lvl3pPr>
            <a:lvl4pPr indent="-463550" lvl="3" marL="1828800" marR="0" rtl="0" algn="l">
              <a:lnSpc>
                <a:spcPct val="100000"/>
              </a:lnSpc>
              <a:spcBef>
                <a:spcPts val="2100"/>
              </a:spcBef>
              <a:spcAft>
                <a:spcPts val="0"/>
              </a:spcAft>
              <a:buClr>
                <a:srgbClr val="000000"/>
              </a:buClr>
              <a:buSzPts val="3700"/>
              <a:buFont typeface="Roboto"/>
              <a:buChar char="●"/>
              <a:defRPr b="0" i="0" sz="3700" u="none" cap="none" strike="noStrike">
                <a:solidFill>
                  <a:srgbClr val="000000"/>
                </a:solidFill>
                <a:latin typeface="Roboto"/>
                <a:ea typeface="Roboto"/>
                <a:cs typeface="Roboto"/>
                <a:sym typeface="Roboto"/>
              </a:defRPr>
            </a:lvl4pPr>
            <a:lvl5pPr indent="-463550" lvl="4" marL="2286000" marR="0" rtl="0" algn="l">
              <a:lnSpc>
                <a:spcPct val="100000"/>
              </a:lnSpc>
              <a:spcBef>
                <a:spcPts val="2100"/>
              </a:spcBef>
              <a:spcAft>
                <a:spcPts val="0"/>
              </a:spcAft>
              <a:buClr>
                <a:srgbClr val="000000"/>
              </a:buClr>
              <a:buSzPts val="3700"/>
              <a:buFont typeface="Roboto"/>
              <a:buChar char="○"/>
              <a:defRPr b="0" i="0" sz="3700" u="none" cap="none" strike="noStrike">
                <a:solidFill>
                  <a:srgbClr val="000000"/>
                </a:solidFill>
                <a:latin typeface="Roboto"/>
                <a:ea typeface="Roboto"/>
                <a:cs typeface="Roboto"/>
                <a:sym typeface="Roboto"/>
              </a:defRPr>
            </a:lvl5pPr>
            <a:lvl6pPr indent="-463550" lvl="5" marL="2743200" marR="0" rtl="0" algn="l">
              <a:lnSpc>
                <a:spcPct val="100000"/>
              </a:lnSpc>
              <a:spcBef>
                <a:spcPts val="2100"/>
              </a:spcBef>
              <a:spcAft>
                <a:spcPts val="0"/>
              </a:spcAft>
              <a:buClr>
                <a:srgbClr val="000000"/>
              </a:buClr>
              <a:buSzPts val="3700"/>
              <a:buFont typeface="Roboto"/>
              <a:buChar char="■"/>
              <a:defRPr b="0" i="0" sz="3700" u="none" cap="none" strike="noStrike">
                <a:solidFill>
                  <a:srgbClr val="000000"/>
                </a:solidFill>
                <a:latin typeface="Roboto"/>
                <a:ea typeface="Roboto"/>
                <a:cs typeface="Roboto"/>
                <a:sym typeface="Roboto"/>
              </a:defRPr>
            </a:lvl6pPr>
            <a:lvl7pPr indent="-463550" lvl="6" marL="3200400" marR="0" rtl="0" algn="l">
              <a:lnSpc>
                <a:spcPct val="100000"/>
              </a:lnSpc>
              <a:spcBef>
                <a:spcPts val="2100"/>
              </a:spcBef>
              <a:spcAft>
                <a:spcPts val="0"/>
              </a:spcAft>
              <a:buClr>
                <a:srgbClr val="000000"/>
              </a:buClr>
              <a:buSzPts val="3700"/>
              <a:buFont typeface="Roboto"/>
              <a:buChar char="●"/>
              <a:defRPr b="0" i="0" sz="3700" u="none" cap="none" strike="noStrike">
                <a:solidFill>
                  <a:srgbClr val="000000"/>
                </a:solidFill>
                <a:latin typeface="Roboto"/>
                <a:ea typeface="Roboto"/>
                <a:cs typeface="Roboto"/>
                <a:sym typeface="Roboto"/>
              </a:defRPr>
            </a:lvl7pPr>
            <a:lvl8pPr indent="-463550" lvl="7" marL="3657600" marR="0" rtl="0" algn="l">
              <a:lnSpc>
                <a:spcPct val="100000"/>
              </a:lnSpc>
              <a:spcBef>
                <a:spcPts val="2100"/>
              </a:spcBef>
              <a:spcAft>
                <a:spcPts val="0"/>
              </a:spcAft>
              <a:buClr>
                <a:srgbClr val="000000"/>
              </a:buClr>
              <a:buSzPts val="3700"/>
              <a:buFont typeface="Roboto"/>
              <a:buChar char="○"/>
              <a:defRPr b="0" i="0" sz="3700" u="none" cap="none" strike="noStrike">
                <a:solidFill>
                  <a:srgbClr val="000000"/>
                </a:solidFill>
                <a:latin typeface="Roboto"/>
                <a:ea typeface="Roboto"/>
                <a:cs typeface="Roboto"/>
                <a:sym typeface="Roboto"/>
              </a:defRPr>
            </a:lvl8pPr>
            <a:lvl9pPr indent="-463550" lvl="8" marL="4114800" marR="0" rtl="0" algn="l">
              <a:lnSpc>
                <a:spcPct val="100000"/>
              </a:lnSpc>
              <a:spcBef>
                <a:spcPts val="2100"/>
              </a:spcBef>
              <a:spcAft>
                <a:spcPts val="2100"/>
              </a:spcAft>
              <a:buClr>
                <a:srgbClr val="000000"/>
              </a:buClr>
              <a:buSzPts val="3700"/>
              <a:buFont typeface="Roboto"/>
              <a:buChar char="■"/>
              <a:defRPr b="0" i="0" sz="3700" u="none" cap="none" strike="noStrike">
                <a:solidFill>
                  <a:srgbClr val="000000"/>
                </a:solidFill>
                <a:latin typeface="Roboto"/>
                <a:ea typeface="Roboto"/>
                <a:cs typeface="Roboto"/>
                <a:sym typeface="Roboto"/>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0. Bullets 1–6 (Blue)">
  <p:cSld name="CUSTOM_2_7_1_3_1_1_3_2_1">
    <p:spTree>
      <p:nvGrpSpPr>
        <p:cNvPr id="754" name="Shape 754"/>
        <p:cNvGrpSpPr/>
        <p:nvPr/>
      </p:nvGrpSpPr>
      <p:grpSpPr>
        <a:xfrm>
          <a:off x="0" y="0"/>
          <a:ext cx="0" cy="0"/>
          <a:chOff x="0" y="0"/>
          <a:chExt cx="0" cy="0"/>
        </a:xfrm>
      </p:grpSpPr>
      <p:sp>
        <p:nvSpPr>
          <p:cNvPr id="755" name="Google Shape;755;p60"/>
          <p:cNvSpPr/>
          <p:nvPr/>
        </p:nvSpPr>
        <p:spPr>
          <a:xfrm>
            <a:off x="3042607" y="3300867"/>
            <a:ext cx="20603401"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6" name="Google Shape;756;p60"/>
          <p:cNvSpPr txBox="1"/>
          <p:nvPr>
            <p:ph type="title"/>
          </p:nvPr>
        </p:nvSpPr>
        <p:spPr>
          <a:xfrm>
            <a:off x="-32791" y="0"/>
            <a:ext cx="24443101" cy="1423200"/>
          </a:xfrm>
          <a:prstGeom prst="rect">
            <a:avLst/>
          </a:prstGeom>
          <a:noFill/>
          <a:ln>
            <a:noFill/>
          </a:ln>
        </p:spPr>
        <p:txBody>
          <a:bodyPr anchorCtr="0" anchor="t" bIns="243750" lIns="1219000" spcFirstLastPara="1" rIns="731350" wrap="square" tIns="487575">
            <a:noAutofit/>
          </a:bodyPr>
          <a:lstStyle>
            <a:lvl1pPr lvl="0" marR="0" rtl="0" algn="l">
              <a:lnSpc>
                <a:spcPct val="100000"/>
              </a:lnSpc>
              <a:spcBef>
                <a:spcPts val="0"/>
              </a:spcBef>
              <a:spcAft>
                <a:spcPts val="0"/>
              </a:spcAft>
              <a:buClr>
                <a:srgbClr val="000000"/>
              </a:buClr>
              <a:buSzPts val="6400"/>
              <a:buFont typeface="Arial"/>
              <a:buNone/>
              <a:defRPr b="0" i="0" sz="6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757" name="Google Shape;757;p60"/>
          <p:cNvSpPr txBox="1"/>
          <p:nvPr>
            <p:ph idx="1" type="subTitle"/>
          </p:nvPr>
        </p:nvSpPr>
        <p:spPr>
          <a:xfrm>
            <a:off x="0" y="1802600"/>
            <a:ext cx="24377701" cy="972900"/>
          </a:xfrm>
          <a:prstGeom prst="rect">
            <a:avLst/>
          </a:prstGeom>
          <a:noFill/>
          <a:ln>
            <a:noFill/>
          </a:ln>
        </p:spPr>
        <p:txBody>
          <a:bodyPr anchorCtr="0" anchor="t" bIns="0" lIns="1219000" spcFirstLastPara="1" rIns="1219000" wrap="square" tIns="243750">
            <a:noAutofit/>
          </a:bodyPr>
          <a:lstStyle>
            <a:lvl1pPr lvl="0" marR="0" rtl="0" algn="l">
              <a:lnSpc>
                <a:spcPct val="100000"/>
              </a:lnSpc>
              <a:spcBef>
                <a:spcPts val="0"/>
              </a:spcBef>
              <a:spcAft>
                <a:spcPts val="0"/>
              </a:spcAft>
              <a:buClr>
                <a:srgbClr val="000000"/>
              </a:buClr>
              <a:buSzPts val="4800"/>
              <a:buFont typeface="Arial"/>
              <a:buNone/>
              <a:defRPr b="0" i="0" sz="4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cxnSp>
        <p:nvCxnSpPr>
          <p:cNvPr id="758" name="Google Shape;758;p60"/>
          <p:cNvCxnSpPr/>
          <p:nvPr/>
        </p:nvCxnSpPr>
        <p:spPr>
          <a:xfrm>
            <a:off x="731476" y="1706880"/>
            <a:ext cx="22915501" cy="27300"/>
          </a:xfrm>
          <a:prstGeom prst="straightConnector1">
            <a:avLst/>
          </a:prstGeom>
          <a:noFill/>
          <a:ln cap="flat" cmpd="sng" w="9525">
            <a:solidFill>
              <a:schemeClr val="dk2"/>
            </a:solidFill>
            <a:prstDash val="solid"/>
            <a:round/>
            <a:headEnd len="sm" w="sm" type="none"/>
            <a:tailEnd len="sm" w="sm" type="none"/>
          </a:ln>
        </p:spPr>
      </p:cxnSp>
      <p:sp>
        <p:nvSpPr>
          <p:cNvPr id="759" name="Google Shape;759;p60"/>
          <p:cNvSpPr txBox="1"/>
          <p:nvPr>
            <p:ph idx="12" type="sldNum"/>
          </p:nvPr>
        </p:nvSpPr>
        <p:spPr>
          <a:xfrm>
            <a:off x="22948089" y="13219200"/>
            <a:ext cx="698100" cy="281700"/>
          </a:xfrm>
          <a:prstGeom prst="rect">
            <a:avLst/>
          </a:prstGeom>
          <a:noFill/>
          <a:ln>
            <a:noFill/>
          </a:ln>
        </p:spPr>
        <p:txBody>
          <a:bodyPr anchorCtr="0" anchor="t" bIns="243750" lIns="0" spcFirstLastPara="1" rIns="0" wrap="square" tIns="0">
            <a:no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760" name="Google Shape;760;p60"/>
          <p:cNvCxnSpPr/>
          <p:nvPr/>
        </p:nvCxnSpPr>
        <p:spPr>
          <a:xfrm>
            <a:off x="731329" y="13083880"/>
            <a:ext cx="22915501" cy="27300"/>
          </a:xfrm>
          <a:prstGeom prst="straightConnector1">
            <a:avLst/>
          </a:prstGeom>
          <a:noFill/>
          <a:ln cap="flat" cmpd="sng" w="9525">
            <a:solidFill>
              <a:srgbClr val="A9B7C0"/>
            </a:solidFill>
            <a:prstDash val="solid"/>
            <a:round/>
            <a:headEnd len="sm" w="sm" type="none"/>
            <a:tailEnd len="sm" w="sm" type="none"/>
          </a:ln>
        </p:spPr>
      </p:cxnSp>
      <p:sp>
        <p:nvSpPr>
          <p:cNvPr id="761" name="Google Shape;761;p60"/>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762" name="Google Shape;762;p60"/>
          <p:cNvSpPr txBox="1"/>
          <p:nvPr>
            <p:ph idx="3" type="subTitle"/>
          </p:nvPr>
        </p:nvSpPr>
        <p:spPr>
          <a:xfrm>
            <a:off x="-32392" y="3399067"/>
            <a:ext cx="24443101" cy="1190400"/>
          </a:xfrm>
          <a:prstGeom prst="rect">
            <a:avLst/>
          </a:prstGeom>
          <a:noFill/>
          <a:ln>
            <a:noFill/>
          </a:ln>
        </p:spPr>
        <p:txBody>
          <a:bodyPr anchorCtr="0" anchor="ctr" bIns="0" lIns="377880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763" name="Google Shape;763;p60"/>
          <p:cNvSpPr/>
          <p:nvPr/>
        </p:nvSpPr>
        <p:spPr>
          <a:xfrm>
            <a:off x="3042807" y="4877067"/>
            <a:ext cx="20603401"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4" name="Google Shape;764;p60"/>
          <p:cNvSpPr/>
          <p:nvPr/>
        </p:nvSpPr>
        <p:spPr>
          <a:xfrm>
            <a:off x="3042807" y="6453267"/>
            <a:ext cx="20603401"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5" name="Google Shape;765;p60"/>
          <p:cNvSpPr/>
          <p:nvPr/>
        </p:nvSpPr>
        <p:spPr>
          <a:xfrm>
            <a:off x="3042807" y="8029467"/>
            <a:ext cx="20603401"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6" name="Google Shape;766;p60"/>
          <p:cNvSpPr/>
          <p:nvPr/>
        </p:nvSpPr>
        <p:spPr>
          <a:xfrm>
            <a:off x="3042607" y="9605733"/>
            <a:ext cx="20603401"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7" name="Google Shape;767;p60"/>
          <p:cNvSpPr/>
          <p:nvPr/>
        </p:nvSpPr>
        <p:spPr>
          <a:xfrm>
            <a:off x="3042807" y="11182067"/>
            <a:ext cx="20603401"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8" name="Google Shape;768;p60"/>
          <p:cNvSpPr txBox="1"/>
          <p:nvPr>
            <p:ph idx="4" type="subTitle"/>
          </p:nvPr>
        </p:nvSpPr>
        <p:spPr>
          <a:xfrm>
            <a:off x="-32258" y="4930267"/>
            <a:ext cx="24443101" cy="1190400"/>
          </a:xfrm>
          <a:prstGeom prst="rect">
            <a:avLst/>
          </a:prstGeom>
          <a:noFill/>
          <a:ln>
            <a:noFill/>
          </a:ln>
        </p:spPr>
        <p:txBody>
          <a:bodyPr anchorCtr="0" anchor="ctr" bIns="0" lIns="377880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769" name="Google Shape;769;p60"/>
          <p:cNvSpPr txBox="1"/>
          <p:nvPr>
            <p:ph idx="5" type="subTitle"/>
          </p:nvPr>
        </p:nvSpPr>
        <p:spPr>
          <a:xfrm>
            <a:off x="-32525" y="6506467"/>
            <a:ext cx="24443101" cy="1190400"/>
          </a:xfrm>
          <a:prstGeom prst="rect">
            <a:avLst/>
          </a:prstGeom>
          <a:noFill/>
          <a:ln>
            <a:noFill/>
          </a:ln>
        </p:spPr>
        <p:txBody>
          <a:bodyPr anchorCtr="0" anchor="ctr" bIns="0" lIns="377880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770" name="Google Shape;770;p60"/>
          <p:cNvSpPr txBox="1"/>
          <p:nvPr>
            <p:ph idx="6" type="subTitle"/>
          </p:nvPr>
        </p:nvSpPr>
        <p:spPr>
          <a:xfrm>
            <a:off x="-32658" y="8082733"/>
            <a:ext cx="24443101" cy="1190400"/>
          </a:xfrm>
          <a:prstGeom prst="rect">
            <a:avLst/>
          </a:prstGeom>
          <a:noFill/>
          <a:ln>
            <a:noFill/>
          </a:ln>
        </p:spPr>
        <p:txBody>
          <a:bodyPr anchorCtr="0" anchor="ctr" bIns="0" lIns="377880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771" name="Google Shape;771;p60"/>
          <p:cNvSpPr txBox="1"/>
          <p:nvPr>
            <p:ph idx="7" type="subTitle"/>
          </p:nvPr>
        </p:nvSpPr>
        <p:spPr>
          <a:xfrm>
            <a:off x="-32325" y="9658933"/>
            <a:ext cx="24443101" cy="1190400"/>
          </a:xfrm>
          <a:prstGeom prst="rect">
            <a:avLst/>
          </a:prstGeom>
          <a:noFill/>
          <a:ln>
            <a:noFill/>
          </a:ln>
        </p:spPr>
        <p:txBody>
          <a:bodyPr anchorCtr="0" anchor="ctr" bIns="0" lIns="377880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772" name="Google Shape;772;p60"/>
          <p:cNvSpPr txBox="1"/>
          <p:nvPr>
            <p:ph idx="8" type="subTitle"/>
          </p:nvPr>
        </p:nvSpPr>
        <p:spPr>
          <a:xfrm>
            <a:off x="-32325" y="11296333"/>
            <a:ext cx="24443101" cy="1190400"/>
          </a:xfrm>
          <a:prstGeom prst="rect">
            <a:avLst/>
          </a:prstGeom>
          <a:noFill/>
          <a:ln>
            <a:noFill/>
          </a:ln>
        </p:spPr>
        <p:txBody>
          <a:bodyPr anchorCtr="0" anchor="ctr" bIns="0" lIns="377880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pic>
        <p:nvPicPr>
          <p:cNvPr id="773" name="Google Shape;773;p60"/>
          <p:cNvPicPr preferRelativeResize="0"/>
          <p:nvPr/>
        </p:nvPicPr>
        <p:blipFill rotWithShape="1">
          <a:blip r:embed="rId2">
            <a:alphaModFix/>
          </a:blip>
          <a:srcRect b="475" l="0" r="0" t="465"/>
          <a:stretch/>
        </p:blipFill>
        <p:spPr>
          <a:xfrm>
            <a:off x="1145750" y="3364992"/>
            <a:ext cx="1540411" cy="1190090"/>
          </a:xfrm>
          <a:prstGeom prst="rect">
            <a:avLst/>
          </a:prstGeom>
          <a:noFill/>
          <a:ln>
            <a:noFill/>
          </a:ln>
        </p:spPr>
      </p:pic>
      <p:pic>
        <p:nvPicPr>
          <p:cNvPr id="774" name="Google Shape;774;p60"/>
          <p:cNvPicPr preferRelativeResize="0"/>
          <p:nvPr/>
        </p:nvPicPr>
        <p:blipFill rotWithShape="1">
          <a:blip r:embed="rId2">
            <a:alphaModFix/>
          </a:blip>
          <a:srcRect b="475" l="0" r="0" t="465"/>
          <a:stretch/>
        </p:blipFill>
        <p:spPr>
          <a:xfrm>
            <a:off x="1145750" y="4930259"/>
            <a:ext cx="1540411" cy="1190090"/>
          </a:xfrm>
          <a:prstGeom prst="rect">
            <a:avLst/>
          </a:prstGeom>
          <a:noFill/>
          <a:ln>
            <a:noFill/>
          </a:ln>
        </p:spPr>
      </p:pic>
      <p:pic>
        <p:nvPicPr>
          <p:cNvPr id="775" name="Google Shape;775;p60"/>
          <p:cNvPicPr preferRelativeResize="0"/>
          <p:nvPr/>
        </p:nvPicPr>
        <p:blipFill rotWithShape="1">
          <a:blip r:embed="rId2">
            <a:alphaModFix/>
          </a:blip>
          <a:srcRect b="475" l="0" r="0" t="465"/>
          <a:stretch/>
        </p:blipFill>
        <p:spPr>
          <a:xfrm>
            <a:off x="1145750" y="6506459"/>
            <a:ext cx="1540411" cy="1190090"/>
          </a:xfrm>
          <a:prstGeom prst="rect">
            <a:avLst/>
          </a:prstGeom>
          <a:noFill/>
          <a:ln>
            <a:noFill/>
          </a:ln>
        </p:spPr>
      </p:pic>
      <p:pic>
        <p:nvPicPr>
          <p:cNvPr id="776" name="Google Shape;776;p60"/>
          <p:cNvPicPr preferRelativeResize="0"/>
          <p:nvPr/>
        </p:nvPicPr>
        <p:blipFill rotWithShape="1">
          <a:blip r:embed="rId2">
            <a:alphaModFix/>
          </a:blip>
          <a:srcRect b="475" l="0" r="0" t="465"/>
          <a:stretch/>
        </p:blipFill>
        <p:spPr>
          <a:xfrm>
            <a:off x="1145750" y="8109292"/>
            <a:ext cx="1540411" cy="1190090"/>
          </a:xfrm>
          <a:prstGeom prst="rect">
            <a:avLst/>
          </a:prstGeom>
          <a:noFill/>
          <a:ln>
            <a:noFill/>
          </a:ln>
        </p:spPr>
      </p:pic>
      <p:pic>
        <p:nvPicPr>
          <p:cNvPr id="777" name="Google Shape;777;p60"/>
          <p:cNvPicPr preferRelativeResize="0"/>
          <p:nvPr/>
        </p:nvPicPr>
        <p:blipFill rotWithShape="1">
          <a:blip r:embed="rId2">
            <a:alphaModFix/>
          </a:blip>
          <a:srcRect b="475" l="0" r="0" t="465"/>
          <a:stretch/>
        </p:blipFill>
        <p:spPr>
          <a:xfrm>
            <a:off x="1145750" y="9658992"/>
            <a:ext cx="1540411" cy="1190090"/>
          </a:xfrm>
          <a:prstGeom prst="rect">
            <a:avLst/>
          </a:prstGeom>
          <a:noFill/>
          <a:ln>
            <a:noFill/>
          </a:ln>
        </p:spPr>
      </p:pic>
      <p:pic>
        <p:nvPicPr>
          <p:cNvPr id="778" name="Google Shape;778;p60"/>
          <p:cNvPicPr preferRelativeResize="0"/>
          <p:nvPr/>
        </p:nvPicPr>
        <p:blipFill rotWithShape="1">
          <a:blip r:embed="rId2">
            <a:alphaModFix/>
          </a:blip>
          <a:srcRect b="475" l="0" r="0" t="465"/>
          <a:stretch/>
        </p:blipFill>
        <p:spPr>
          <a:xfrm>
            <a:off x="1145750" y="11208725"/>
            <a:ext cx="1540411" cy="119009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1. Bullets 1–7 (Green)">
  <p:cSld name="CUSTOM_2_7_1_3_1_1_1_2">
    <p:spTree>
      <p:nvGrpSpPr>
        <p:cNvPr id="779" name="Shape 779"/>
        <p:cNvGrpSpPr/>
        <p:nvPr/>
      </p:nvGrpSpPr>
      <p:grpSpPr>
        <a:xfrm>
          <a:off x="0" y="0"/>
          <a:ext cx="0" cy="0"/>
          <a:chOff x="0" y="0"/>
          <a:chExt cx="0" cy="0"/>
        </a:xfrm>
      </p:grpSpPr>
      <p:sp>
        <p:nvSpPr>
          <p:cNvPr id="780" name="Google Shape;780;p61"/>
          <p:cNvSpPr/>
          <p:nvPr/>
        </p:nvSpPr>
        <p:spPr>
          <a:xfrm>
            <a:off x="2786008" y="30976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1" name="Google Shape;781;p61"/>
          <p:cNvSpPr txBox="1"/>
          <p:nvPr>
            <p:ph type="title"/>
          </p:nvPr>
        </p:nvSpPr>
        <p:spPr>
          <a:xfrm>
            <a:off x="-32791" y="0"/>
            <a:ext cx="24443101" cy="1423200"/>
          </a:xfrm>
          <a:prstGeom prst="rect">
            <a:avLst/>
          </a:prstGeom>
          <a:noFill/>
          <a:ln>
            <a:noFill/>
          </a:ln>
        </p:spPr>
        <p:txBody>
          <a:bodyPr anchorCtr="0" anchor="t" bIns="243750" lIns="1219000" spcFirstLastPara="1" rIns="731350" wrap="square" tIns="487575">
            <a:noAutofit/>
          </a:bodyPr>
          <a:lstStyle>
            <a:lvl1pPr lvl="0" marR="0" rtl="0" algn="l">
              <a:lnSpc>
                <a:spcPct val="100000"/>
              </a:lnSpc>
              <a:spcBef>
                <a:spcPts val="0"/>
              </a:spcBef>
              <a:spcAft>
                <a:spcPts val="0"/>
              </a:spcAft>
              <a:buClr>
                <a:srgbClr val="000000"/>
              </a:buClr>
              <a:buSzPts val="6400"/>
              <a:buFont typeface="Arial"/>
              <a:buNone/>
              <a:defRPr b="0" i="0" sz="6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782" name="Google Shape;782;p61"/>
          <p:cNvSpPr txBox="1"/>
          <p:nvPr>
            <p:ph idx="1" type="subTitle"/>
          </p:nvPr>
        </p:nvSpPr>
        <p:spPr>
          <a:xfrm>
            <a:off x="0" y="1802600"/>
            <a:ext cx="24377701" cy="972900"/>
          </a:xfrm>
          <a:prstGeom prst="rect">
            <a:avLst/>
          </a:prstGeom>
          <a:noFill/>
          <a:ln>
            <a:noFill/>
          </a:ln>
        </p:spPr>
        <p:txBody>
          <a:bodyPr anchorCtr="0" anchor="t" bIns="0" lIns="1219000" spcFirstLastPara="1" rIns="1219000" wrap="square" tIns="243750">
            <a:noAutofit/>
          </a:bodyPr>
          <a:lstStyle>
            <a:lvl1pPr lvl="0" marR="0" rtl="0" algn="l">
              <a:lnSpc>
                <a:spcPct val="100000"/>
              </a:lnSpc>
              <a:spcBef>
                <a:spcPts val="0"/>
              </a:spcBef>
              <a:spcAft>
                <a:spcPts val="0"/>
              </a:spcAft>
              <a:buClr>
                <a:srgbClr val="000000"/>
              </a:buClr>
              <a:buSzPts val="4800"/>
              <a:buFont typeface="Arial"/>
              <a:buNone/>
              <a:defRPr b="0" i="0" sz="4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cxnSp>
        <p:nvCxnSpPr>
          <p:cNvPr id="783" name="Google Shape;783;p61"/>
          <p:cNvCxnSpPr/>
          <p:nvPr/>
        </p:nvCxnSpPr>
        <p:spPr>
          <a:xfrm>
            <a:off x="731476" y="1706880"/>
            <a:ext cx="22915501" cy="27300"/>
          </a:xfrm>
          <a:prstGeom prst="straightConnector1">
            <a:avLst/>
          </a:prstGeom>
          <a:noFill/>
          <a:ln cap="flat" cmpd="sng" w="9525">
            <a:solidFill>
              <a:schemeClr val="dk2"/>
            </a:solidFill>
            <a:prstDash val="solid"/>
            <a:round/>
            <a:headEnd len="sm" w="sm" type="none"/>
            <a:tailEnd len="sm" w="sm" type="none"/>
          </a:ln>
        </p:spPr>
      </p:cxnSp>
      <p:sp>
        <p:nvSpPr>
          <p:cNvPr id="784" name="Google Shape;784;p61"/>
          <p:cNvSpPr txBox="1"/>
          <p:nvPr>
            <p:ph idx="12" type="sldNum"/>
          </p:nvPr>
        </p:nvSpPr>
        <p:spPr>
          <a:xfrm>
            <a:off x="22948089" y="13219200"/>
            <a:ext cx="698100" cy="281700"/>
          </a:xfrm>
          <a:prstGeom prst="rect">
            <a:avLst/>
          </a:prstGeom>
          <a:noFill/>
          <a:ln>
            <a:noFill/>
          </a:ln>
        </p:spPr>
        <p:txBody>
          <a:bodyPr anchorCtr="0" anchor="t" bIns="243750" lIns="0" spcFirstLastPara="1" rIns="0" wrap="square" tIns="0">
            <a:no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785" name="Google Shape;785;p61"/>
          <p:cNvCxnSpPr/>
          <p:nvPr/>
        </p:nvCxnSpPr>
        <p:spPr>
          <a:xfrm>
            <a:off x="731329" y="13083880"/>
            <a:ext cx="22915501" cy="27300"/>
          </a:xfrm>
          <a:prstGeom prst="straightConnector1">
            <a:avLst/>
          </a:prstGeom>
          <a:noFill/>
          <a:ln cap="flat" cmpd="sng" w="9525">
            <a:solidFill>
              <a:srgbClr val="A9B7C0"/>
            </a:solidFill>
            <a:prstDash val="solid"/>
            <a:round/>
            <a:headEnd len="sm" w="sm" type="none"/>
            <a:tailEnd len="sm" w="sm" type="none"/>
          </a:ln>
        </p:spPr>
      </p:cxnSp>
      <p:sp>
        <p:nvSpPr>
          <p:cNvPr id="786" name="Google Shape;786;p61"/>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787" name="Google Shape;787;p61"/>
          <p:cNvSpPr txBox="1"/>
          <p:nvPr>
            <p:ph idx="3" type="subTitle"/>
          </p:nvPr>
        </p:nvSpPr>
        <p:spPr>
          <a:xfrm>
            <a:off x="0" y="3134200"/>
            <a:ext cx="24377701" cy="1190400"/>
          </a:xfrm>
          <a:prstGeom prst="rect">
            <a:avLst/>
          </a:prstGeom>
          <a:noFill/>
          <a:ln>
            <a:noFill/>
          </a:ln>
        </p:spPr>
        <p:txBody>
          <a:bodyPr anchorCtr="0" anchor="ctr" bIns="0" lIns="353505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788" name="Google Shape;788;p61"/>
          <p:cNvSpPr/>
          <p:nvPr/>
        </p:nvSpPr>
        <p:spPr>
          <a:xfrm>
            <a:off x="2786474" y="44913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9" name="Google Shape;789;p61"/>
          <p:cNvSpPr txBox="1"/>
          <p:nvPr>
            <p:ph idx="4" type="subTitle"/>
          </p:nvPr>
        </p:nvSpPr>
        <p:spPr>
          <a:xfrm>
            <a:off x="666" y="4527867"/>
            <a:ext cx="24377701" cy="1219200"/>
          </a:xfrm>
          <a:prstGeom prst="rect">
            <a:avLst/>
          </a:prstGeom>
          <a:noFill/>
          <a:ln>
            <a:noFill/>
          </a:ln>
        </p:spPr>
        <p:txBody>
          <a:bodyPr anchorCtr="0" anchor="ctr" bIns="0" lIns="353505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790" name="Google Shape;790;p61"/>
          <p:cNvSpPr/>
          <p:nvPr/>
        </p:nvSpPr>
        <p:spPr>
          <a:xfrm>
            <a:off x="2786141" y="5886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1" name="Google Shape;791;p61"/>
          <p:cNvSpPr txBox="1"/>
          <p:nvPr>
            <p:ph idx="5" type="subTitle"/>
          </p:nvPr>
        </p:nvSpPr>
        <p:spPr>
          <a:xfrm>
            <a:off x="0" y="5922933"/>
            <a:ext cx="24377701" cy="1190400"/>
          </a:xfrm>
          <a:prstGeom prst="rect">
            <a:avLst/>
          </a:prstGeom>
          <a:noFill/>
          <a:ln>
            <a:noFill/>
          </a:ln>
        </p:spPr>
        <p:txBody>
          <a:bodyPr anchorCtr="0" anchor="ctr" bIns="0" lIns="353505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792" name="Google Shape;792;p61"/>
          <p:cNvSpPr/>
          <p:nvPr/>
        </p:nvSpPr>
        <p:spPr>
          <a:xfrm>
            <a:off x="2786141" y="72800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3" name="Google Shape;793;p61"/>
          <p:cNvSpPr txBox="1"/>
          <p:nvPr>
            <p:ph idx="6" type="subTitle"/>
          </p:nvPr>
        </p:nvSpPr>
        <p:spPr>
          <a:xfrm>
            <a:off x="-666" y="7316600"/>
            <a:ext cx="24377701" cy="1190400"/>
          </a:xfrm>
          <a:prstGeom prst="rect">
            <a:avLst/>
          </a:prstGeom>
          <a:noFill/>
          <a:ln>
            <a:noFill/>
          </a:ln>
        </p:spPr>
        <p:txBody>
          <a:bodyPr anchorCtr="0" anchor="ctr" bIns="0" lIns="353505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794" name="Google Shape;794;p61"/>
          <p:cNvSpPr/>
          <p:nvPr/>
        </p:nvSpPr>
        <p:spPr>
          <a:xfrm>
            <a:off x="2786208" y="86737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5" name="Google Shape;795;p61"/>
          <p:cNvSpPr txBox="1"/>
          <p:nvPr>
            <p:ph idx="7" type="subTitle"/>
          </p:nvPr>
        </p:nvSpPr>
        <p:spPr>
          <a:xfrm>
            <a:off x="0" y="8710267"/>
            <a:ext cx="24377701" cy="1190400"/>
          </a:xfrm>
          <a:prstGeom prst="rect">
            <a:avLst/>
          </a:prstGeom>
          <a:noFill/>
          <a:ln>
            <a:noFill/>
          </a:ln>
        </p:spPr>
        <p:txBody>
          <a:bodyPr anchorCtr="0" anchor="ctr" bIns="0" lIns="353505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796" name="Google Shape;796;p61"/>
          <p:cNvSpPr/>
          <p:nvPr/>
        </p:nvSpPr>
        <p:spPr>
          <a:xfrm>
            <a:off x="2786208" y="10067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7" name="Google Shape;797;p61"/>
          <p:cNvSpPr txBox="1"/>
          <p:nvPr>
            <p:ph idx="8" type="subTitle"/>
          </p:nvPr>
        </p:nvSpPr>
        <p:spPr>
          <a:xfrm>
            <a:off x="-133" y="10103933"/>
            <a:ext cx="24377701" cy="1219200"/>
          </a:xfrm>
          <a:prstGeom prst="rect">
            <a:avLst/>
          </a:prstGeom>
          <a:noFill/>
          <a:ln>
            <a:noFill/>
          </a:ln>
        </p:spPr>
        <p:txBody>
          <a:bodyPr anchorCtr="0" anchor="ctr" bIns="0" lIns="353505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798" name="Google Shape;798;p61"/>
          <p:cNvSpPr/>
          <p:nvPr/>
        </p:nvSpPr>
        <p:spPr>
          <a:xfrm>
            <a:off x="2786208" y="115291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9" name="Google Shape;799;p61"/>
          <p:cNvSpPr txBox="1"/>
          <p:nvPr>
            <p:ph idx="9" type="subTitle"/>
          </p:nvPr>
        </p:nvSpPr>
        <p:spPr>
          <a:xfrm>
            <a:off x="67" y="11565667"/>
            <a:ext cx="24377701" cy="1190400"/>
          </a:xfrm>
          <a:prstGeom prst="rect">
            <a:avLst/>
          </a:prstGeom>
          <a:noFill/>
          <a:ln>
            <a:noFill/>
          </a:ln>
        </p:spPr>
        <p:txBody>
          <a:bodyPr anchorCtr="0" anchor="ctr" bIns="0" lIns="353505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pic>
        <p:nvPicPr>
          <p:cNvPr id="800" name="Google Shape;800;p61"/>
          <p:cNvPicPr preferRelativeResize="0"/>
          <p:nvPr/>
        </p:nvPicPr>
        <p:blipFill rotWithShape="1">
          <a:blip r:embed="rId2">
            <a:alphaModFix/>
          </a:blip>
          <a:srcRect b="1830" l="0" r="0" t="1830"/>
          <a:stretch/>
        </p:blipFill>
        <p:spPr>
          <a:xfrm>
            <a:off x="1145750" y="3124233"/>
            <a:ext cx="1389525" cy="1056315"/>
          </a:xfrm>
          <a:prstGeom prst="rect">
            <a:avLst/>
          </a:prstGeom>
          <a:noFill/>
          <a:ln>
            <a:noFill/>
          </a:ln>
        </p:spPr>
      </p:pic>
      <p:pic>
        <p:nvPicPr>
          <p:cNvPr id="801" name="Google Shape;801;p61"/>
          <p:cNvPicPr preferRelativeResize="0"/>
          <p:nvPr/>
        </p:nvPicPr>
        <p:blipFill rotWithShape="1">
          <a:blip r:embed="rId3">
            <a:alphaModFix/>
          </a:blip>
          <a:srcRect b="1036" l="0" r="0" t="1047"/>
          <a:stretch/>
        </p:blipFill>
        <p:spPr>
          <a:xfrm>
            <a:off x="1145750" y="4559067"/>
            <a:ext cx="1389526" cy="1056315"/>
          </a:xfrm>
          <a:prstGeom prst="rect">
            <a:avLst/>
          </a:prstGeom>
          <a:noFill/>
          <a:ln>
            <a:noFill/>
          </a:ln>
        </p:spPr>
      </p:pic>
      <p:pic>
        <p:nvPicPr>
          <p:cNvPr id="802" name="Google Shape;802;p61"/>
          <p:cNvPicPr preferRelativeResize="0"/>
          <p:nvPr/>
        </p:nvPicPr>
        <p:blipFill rotWithShape="1">
          <a:blip r:embed="rId2">
            <a:alphaModFix/>
          </a:blip>
          <a:srcRect b="1830" l="0" r="0" t="1830"/>
          <a:stretch/>
        </p:blipFill>
        <p:spPr>
          <a:xfrm>
            <a:off x="1145750" y="5881600"/>
            <a:ext cx="1389525" cy="1056315"/>
          </a:xfrm>
          <a:prstGeom prst="rect">
            <a:avLst/>
          </a:prstGeom>
          <a:noFill/>
          <a:ln>
            <a:noFill/>
          </a:ln>
        </p:spPr>
      </p:pic>
      <p:pic>
        <p:nvPicPr>
          <p:cNvPr id="803" name="Google Shape;803;p61"/>
          <p:cNvPicPr preferRelativeResize="0"/>
          <p:nvPr/>
        </p:nvPicPr>
        <p:blipFill rotWithShape="1">
          <a:blip r:embed="rId3">
            <a:alphaModFix/>
          </a:blip>
          <a:srcRect b="1036" l="0" r="0" t="1047"/>
          <a:stretch/>
        </p:blipFill>
        <p:spPr>
          <a:xfrm>
            <a:off x="1145750" y="7347100"/>
            <a:ext cx="1389526" cy="1056315"/>
          </a:xfrm>
          <a:prstGeom prst="rect">
            <a:avLst/>
          </a:prstGeom>
          <a:noFill/>
          <a:ln>
            <a:noFill/>
          </a:ln>
        </p:spPr>
      </p:pic>
      <p:pic>
        <p:nvPicPr>
          <p:cNvPr id="804" name="Google Shape;804;p61"/>
          <p:cNvPicPr preferRelativeResize="0"/>
          <p:nvPr/>
        </p:nvPicPr>
        <p:blipFill rotWithShape="1">
          <a:blip r:embed="rId2">
            <a:alphaModFix/>
          </a:blip>
          <a:srcRect b="1830" l="0" r="0" t="1830"/>
          <a:stretch/>
        </p:blipFill>
        <p:spPr>
          <a:xfrm>
            <a:off x="1145750" y="8740767"/>
            <a:ext cx="1389525" cy="1056315"/>
          </a:xfrm>
          <a:prstGeom prst="rect">
            <a:avLst/>
          </a:prstGeom>
          <a:noFill/>
          <a:ln>
            <a:noFill/>
          </a:ln>
        </p:spPr>
      </p:pic>
      <p:pic>
        <p:nvPicPr>
          <p:cNvPr id="805" name="Google Shape;805;p61"/>
          <p:cNvPicPr preferRelativeResize="0"/>
          <p:nvPr/>
        </p:nvPicPr>
        <p:blipFill rotWithShape="1">
          <a:blip r:embed="rId3">
            <a:alphaModFix/>
          </a:blip>
          <a:srcRect b="1389" l="0" r="0" t="1380"/>
          <a:stretch/>
        </p:blipFill>
        <p:spPr>
          <a:xfrm>
            <a:off x="1145750" y="10119360"/>
            <a:ext cx="1388917" cy="1048513"/>
          </a:xfrm>
          <a:prstGeom prst="rect">
            <a:avLst/>
          </a:prstGeom>
          <a:noFill/>
          <a:ln>
            <a:noFill/>
          </a:ln>
        </p:spPr>
      </p:pic>
      <p:pic>
        <p:nvPicPr>
          <p:cNvPr id="806" name="Google Shape;806;p61"/>
          <p:cNvPicPr preferRelativeResize="0"/>
          <p:nvPr/>
        </p:nvPicPr>
        <p:blipFill rotWithShape="1">
          <a:blip r:embed="rId2">
            <a:alphaModFix/>
          </a:blip>
          <a:srcRect b="1830" l="0" r="0" t="1830"/>
          <a:stretch/>
        </p:blipFill>
        <p:spPr>
          <a:xfrm>
            <a:off x="1145750" y="11582400"/>
            <a:ext cx="1388916" cy="1048512"/>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2. Bullets 1–7 (Yellow/Green)">
  <p:cSld name="CUSTOM_2_7_1_3_1_1_1_2_1">
    <p:spTree>
      <p:nvGrpSpPr>
        <p:cNvPr id="807" name="Shape 807"/>
        <p:cNvGrpSpPr/>
        <p:nvPr/>
      </p:nvGrpSpPr>
      <p:grpSpPr>
        <a:xfrm>
          <a:off x="0" y="0"/>
          <a:ext cx="0" cy="0"/>
          <a:chOff x="0" y="0"/>
          <a:chExt cx="0" cy="0"/>
        </a:xfrm>
      </p:grpSpPr>
      <p:sp>
        <p:nvSpPr>
          <p:cNvPr id="808" name="Google Shape;808;p62"/>
          <p:cNvSpPr/>
          <p:nvPr/>
        </p:nvSpPr>
        <p:spPr>
          <a:xfrm>
            <a:off x="2786008" y="30976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9" name="Google Shape;809;p62"/>
          <p:cNvSpPr txBox="1"/>
          <p:nvPr>
            <p:ph type="title"/>
          </p:nvPr>
        </p:nvSpPr>
        <p:spPr>
          <a:xfrm>
            <a:off x="-32791" y="0"/>
            <a:ext cx="24443101" cy="1423200"/>
          </a:xfrm>
          <a:prstGeom prst="rect">
            <a:avLst/>
          </a:prstGeom>
          <a:noFill/>
          <a:ln>
            <a:noFill/>
          </a:ln>
        </p:spPr>
        <p:txBody>
          <a:bodyPr anchorCtr="0" anchor="t" bIns="243750" lIns="1219000" spcFirstLastPara="1" rIns="731350" wrap="square" tIns="487575">
            <a:noAutofit/>
          </a:bodyPr>
          <a:lstStyle>
            <a:lvl1pPr lvl="0" marR="0" rtl="0" algn="l">
              <a:lnSpc>
                <a:spcPct val="100000"/>
              </a:lnSpc>
              <a:spcBef>
                <a:spcPts val="0"/>
              </a:spcBef>
              <a:spcAft>
                <a:spcPts val="0"/>
              </a:spcAft>
              <a:buClr>
                <a:srgbClr val="000000"/>
              </a:buClr>
              <a:buSzPts val="6400"/>
              <a:buFont typeface="Arial"/>
              <a:buNone/>
              <a:defRPr b="0" i="0" sz="6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810" name="Google Shape;810;p62"/>
          <p:cNvSpPr txBox="1"/>
          <p:nvPr>
            <p:ph idx="1" type="subTitle"/>
          </p:nvPr>
        </p:nvSpPr>
        <p:spPr>
          <a:xfrm>
            <a:off x="0" y="1802600"/>
            <a:ext cx="24377701" cy="972900"/>
          </a:xfrm>
          <a:prstGeom prst="rect">
            <a:avLst/>
          </a:prstGeom>
          <a:noFill/>
          <a:ln>
            <a:noFill/>
          </a:ln>
        </p:spPr>
        <p:txBody>
          <a:bodyPr anchorCtr="0" anchor="t" bIns="0" lIns="1219000" spcFirstLastPara="1" rIns="1219000" wrap="square" tIns="243750">
            <a:noAutofit/>
          </a:bodyPr>
          <a:lstStyle>
            <a:lvl1pPr lvl="0" marR="0" rtl="0" algn="l">
              <a:lnSpc>
                <a:spcPct val="100000"/>
              </a:lnSpc>
              <a:spcBef>
                <a:spcPts val="0"/>
              </a:spcBef>
              <a:spcAft>
                <a:spcPts val="0"/>
              </a:spcAft>
              <a:buClr>
                <a:srgbClr val="000000"/>
              </a:buClr>
              <a:buSzPts val="4800"/>
              <a:buFont typeface="Arial"/>
              <a:buNone/>
              <a:defRPr b="0" i="0" sz="4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cxnSp>
        <p:nvCxnSpPr>
          <p:cNvPr id="811" name="Google Shape;811;p62"/>
          <p:cNvCxnSpPr/>
          <p:nvPr/>
        </p:nvCxnSpPr>
        <p:spPr>
          <a:xfrm>
            <a:off x="731476" y="1706880"/>
            <a:ext cx="22915501" cy="27300"/>
          </a:xfrm>
          <a:prstGeom prst="straightConnector1">
            <a:avLst/>
          </a:prstGeom>
          <a:noFill/>
          <a:ln cap="flat" cmpd="sng" w="9525">
            <a:solidFill>
              <a:schemeClr val="dk2"/>
            </a:solidFill>
            <a:prstDash val="solid"/>
            <a:round/>
            <a:headEnd len="sm" w="sm" type="none"/>
            <a:tailEnd len="sm" w="sm" type="none"/>
          </a:ln>
        </p:spPr>
      </p:cxnSp>
      <p:sp>
        <p:nvSpPr>
          <p:cNvPr id="812" name="Google Shape;812;p62"/>
          <p:cNvSpPr txBox="1"/>
          <p:nvPr>
            <p:ph idx="12" type="sldNum"/>
          </p:nvPr>
        </p:nvSpPr>
        <p:spPr>
          <a:xfrm>
            <a:off x="22948089" y="13219200"/>
            <a:ext cx="698100" cy="281700"/>
          </a:xfrm>
          <a:prstGeom prst="rect">
            <a:avLst/>
          </a:prstGeom>
          <a:noFill/>
          <a:ln>
            <a:noFill/>
          </a:ln>
        </p:spPr>
        <p:txBody>
          <a:bodyPr anchorCtr="0" anchor="t" bIns="243750" lIns="0" spcFirstLastPara="1" rIns="0" wrap="square" tIns="0">
            <a:no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813" name="Google Shape;813;p62"/>
          <p:cNvCxnSpPr/>
          <p:nvPr/>
        </p:nvCxnSpPr>
        <p:spPr>
          <a:xfrm>
            <a:off x="731329" y="13083880"/>
            <a:ext cx="22915501" cy="27300"/>
          </a:xfrm>
          <a:prstGeom prst="straightConnector1">
            <a:avLst/>
          </a:prstGeom>
          <a:noFill/>
          <a:ln cap="flat" cmpd="sng" w="9525">
            <a:solidFill>
              <a:srgbClr val="A9B7C0"/>
            </a:solidFill>
            <a:prstDash val="solid"/>
            <a:round/>
            <a:headEnd len="sm" w="sm" type="none"/>
            <a:tailEnd len="sm" w="sm" type="none"/>
          </a:ln>
        </p:spPr>
      </p:cxnSp>
      <p:sp>
        <p:nvSpPr>
          <p:cNvPr id="814" name="Google Shape;814;p62"/>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815" name="Google Shape;815;p62"/>
          <p:cNvSpPr txBox="1"/>
          <p:nvPr>
            <p:ph idx="3" type="subTitle"/>
          </p:nvPr>
        </p:nvSpPr>
        <p:spPr>
          <a:xfrm>
            <a:off x="0" y="3134200"/>
            <a:ext cx="24377701" cy="1190400"/>
          </a:xfrm>
          <a:prstGeom prst="rect">
            <a:avLst/>
          </a:prstGeom>
          <a:noFill/>
          <a:ln>
            <a:noFill/>
          </a:ln>
        </p:spPr>
        <p:txBody>
          <a:bodyPr anchorCtr="0" anchor="ctr" bIns="0" lIns="353505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816" name="Google Shape;816;p62"/>
          <p:cNvSpPr/>
          <p:nvPr/>
        </p:nvSpPr>
        <p:spPr>
          <a:xfrm>
            <a:off x="2786474" y="44913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7" name="Google Shape;817;p62"/>
          <p:cNvSpPr txBox="1"/>
          <p:nvPr>
            <p:ph idx="4" type="subTitle"/>
          </p:nvPr>
        </p:nvSpPr>
        <p:spPr>
          <a:xfrm>
            <a:off x="666" y="4527867"/>
            <a:ext cx="24377701" cy="1219200"/>
          </a:xfrm>
          <a:prstGeom prst="rect">
            <a:avLst/>
          </a:prstGeom>
          <a:noFill/>
          <a:ln>
            <a:noFill/>
          </a:ln>
        </p:spPr>
        <p:txBody>
          <a:bodyPr anchorCtr="0" anchor="ctr" bIns="0" lIns="353505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818" name="Google Shape;818;p62"/>
          <p:cNvSpPr/>
          <p:nvPr/>
        </p:nvSpPr>
        <p:spPr>
          <a:xfrm>
            <a:off x="2786141" y="5886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9" name="Google Shape;819;p62"/>
          <p:cNvSpPr txBox="1"/>
          <p:nvPr>
            <p:ph idx="5" type="subTitle"/>
          </p:nvPr>
        </p:nvSpPr>
        <p:spPr>
          <a:xfrm>
            <a:off x="0" y="5922933"/>
            <a:ext cx="24377701" cy="1190400"/>
          </a:xfrm>
          <a:prstGeom prst="rect">
            <a:avLst/>
          </a:prstGeom>
          <a:noFill/>
          <a:ln>
            <a:noFill/>
          </a:ln>
        </p:spPr>
        <p:txBody>
          <a:bodyPr anchorCtr="0" anchor="ctr" bIns="0" lIns="353505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820" name="Google Shape;820;p62"/>
          <p:cNvSpPr/>
          <p:nvPr/>
        </p:nvSpPr>
        <p:spPr>
          <a:xfrm>
            <a:off x="2786141" y="72800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1" name="Google Shape;821;p62"/>
          <p:cNvSpPr txBox="1"/>
          <p:nvPr>
            <p:ph idx="6" type="subTitle"/>
          </p:nvPr>
        </p:nvSpPr>
        <p:spPr>
          <a:xfrm>
            <a:off x="-666" y="7316600"/>
            <a:ext cx="24377701" cy="1190400"/>
          </a:xfrm>
          <a:prstGeom prst="rect">
            <a:avLst/>
          </a:prstGeom>
          <a:noFill/>
          <a:ln>
            <a:noFill/>
          </a:ln>
        </p:spPr>
        <p:txBody>
          <a:bodyPr anchorCtr="0" anchor="ctr" bIns="0" lIns="353505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822" name="Google Shape;822;p62"/>
          <p:cNvSpPr/>
          <p:nvPr/>
        </p:nvSpPr>
        <p:spPr>
          <a:xfrm>
            <a:off x="2786208" y="86737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3" name="Google Shape;823;p62"/>
          <p:cNvSpPr txBox="1"/>
          <p:nvPr>
            <p:ph idx="7" type="subTitle"/>
          </p:nvPr>
        </p:nvSpPr>
        <p:spPr>
          <a:xfrm>
            <a:off x="0" y="8710267"/>
            <a:ext cx="24377701" cy="1190400"/>
          </a:xfrm>
          <a:prstGeom prst="rect">
            <a:avLst/>
          </a:prstGeom>
          <a:noFill/>
          <a:ln>
            <a:noFill/>
          </a:ln>
        </p:spPr>
        <p:txBody>
          <a:bodyPr anchorCtr="0" anchor="ctr" bIns="0" lIns="353505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824" name="Google Shape;824;p62"/>
          <p:cNvSpPr/>
          <p:nvPr/>
        </p:nvSpPr>
        <p:spPr>
          <a:xfrm>
            <a:off x="2786208" y="10067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5" name="Google Shape;825;p62"/>
          <p:cNvSpPr txBox="1"/>
          <p:nvPr>
            <p:ph idx="8" type="subTitle"/>
          </p:nvPr>
        </p:nvSpPr>
        <p:spPr>
          <a:xfrm>
            <a:off x="-133" y="10103933"/>
            <a:ext cx="24377701" cy="1219200"/>
          </a:xfrm>
          <a:prstGeom prst="rect">
            <a:avLst/>
          </a:prstGeom>
          <a:noFill/>
          <a:ln>
            <a:noFill/>
          </a:ln>
        </p:spPr>
        <p:txBody>
          <a:bodyPr anchorCtr="0" anchor="ctr" bIns="0" lIns="353505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826" name="Google Shape;826;p62"/>
          <p:cNvSpPr/>
          <p:nvPr/>
        </p:nvSpPr>
        <p:spPr>
          <a:xfrm>
            <a:off x="2786208" y="115291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7" name="Google Shape;827;p62"/>
          <p:cNvSpPr txBox="1"/>
          <p:nvPr>
            <p:ph idx="9" type="subTitle"/>
          </p:nvPr>
        </p:nvSpPr>
        <p:spPr>
          <a:xfrm>
            <a:off x="67" y="11565667"/>
            <a:ext cx="24377701" cy="1190400"/>
          </a:xfrm>
          <a:prstGeom prst="rect">
            <a:avLst/>
          </a:prstGeom>
          <a:noFill/>
          <a:ln>
            <a:noFill/>
          </a:ln>
        </p:spPr>
        <p:txBody>
          <a:bodyPr anchorCtr="0" anchor="ctr" bIns="0" lIns="353505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pic>
        <p:nvPicPr>
          <p:cNvPr id="828" name="Google Shape;828;p62"/>
          <p:cNvPicPr preferRelativeResize="0"/>
          <p:nvPr/>
        </p:nvPicPr>
        <p:blipFill rotWithShape="1">
          <a:blip r:embed="rId2">
            <a:alphaModFix/>
          </a:blip>
          <a:srcRect b="1830" l="0" r="0" t="1830"/>
          <a:stretch/>
        </p:blipFill>
        <p:spPr>
          <a:xfrm>
            <a:off x="1145750" y="3124233"/>
            <a:ext cx="1389525" cy="1056315"/>
          </a:xfrm>
          <a:prstGeom prst="rect">
            <a:avLst/>
          </a:prstGeom>
          <a:noFill/>
          <a:ln>
            <a:noFill/>
          </a:ln>
        </p:spPr>
      </p:pic>
      <p:pic>
        <p:nvPicPr>
          <p:cNvPr id="829" name="Google Shape;829;p62"/>
          <p:cNvPicPr preferRelativeResize="0"/>
          <p:nvPr/>
        </p:nvPicPr>
        <p:blipFill rotWithShape="1">
          <a:blip r:embed="rId2">
            <a:alphaModFix/>
          </a:blip>
          <a:srcRect b="1830" l="0" r="0" t="1830"/>
          <a:stretch/>
        </p:blipFill>
        <p:spPr>
          <a:xfrm>
            <a:off x="1145750" y="4559067"/>
            <a:ext cx="1389525" cy="1056315"/>
          </a:xfrm>
          <a:prstGeom prst="rect">
            <a:avLst/>
          </a:prstGeom>
          <a:noFill/>
          <a:ln>
            <a:noFill/>
          </a:ln>
        </p:spPr>
      </p:pic>
      <p:pic>
        <p:nvPicPr>
          <p:cNvPr id="830" name="Google Shape;830;p62"/>
          <p:cNvPicPr preferRelativeResize="0"/>
          <p:nvPr/>
        </p:nvPicPr>
        <p:blipFill rotWithShape="1">
          <a:blip r:embed="rId2">
            <a:alphaModFix/>
          </a:blip>
          <a:srcRect b="1830" l="0" r="0" t="1830"/>
          <a:stretch/>
        </p:blipFill>
        <p:spPr>
          <a:xfrm>
            <a:off x="1145750" y="5881600"/>
            <a:ext cx="1389525" cy="1056315"/>
          </a:xfrm>
          <a:prstGeom prst="rect">
            <a:avLst/>
          </a:prstGeom>
          <a:noFill/>
          <a:ln>
            <a:noFill/>
          </a:ln>
        </p:spPr>
      </p:pic>
      <p:pic>
        <p:nvPicPr>
          <p:cNvPr id="831" name="Google Shape;831;p62"/>
          <p:cNvPicPr preferRelativeResize="0"/>
          <p:nvPr/>
        </p:nvPicPr>
        <p:blipFill rotWithShape="1">
          <a:blip r:embed="rId2">
            <a:alphaModFix/>
          </a:blip>
          <a:srcRect b="1830" l="0" r="0" t="1830"/>
          <a:stretch/>
        </p:blipFill>
        <p:spPr>
          <a:xfrm>
            <a:off x="1145750" y="7347100"/>
            <a:ext cx="1389525" cy="1056315"/>
          </a:xfrm>
          <a:prstGeom prst="rect">
            <a:avLst/>
          </a:prstGeom>
          <a:noFill/>
          <a:ln>
            <a:noFill/>
          </a:ln>
        </p:spPr>
      </p:pic>
      <p:pic>
        <p:nvPicPr>
          <p:cNvPr id="832" name="Google Shape;832;p62"/>
          <p:cNvPicPr preferRelativeResize="0"/>
          <p:nvPr/>
        </p:nvPicPr>
        <p:blipFill rotWithShape="1">
          <a:blip r:embed="rId2">
            <a:alphaModFix/>
          </a:blip>
          <a:srcRect b="1830" l="0" r="0" t="1830"/>
          <a:stretch/>
        </p:blipFill>
        <p:spPr>
          <a:xfrm>
            <a:off x="1145750" y="8740767"/>
            <a:ext cx="1389525" cy="1056315"/>
          </a:xfrm>
          <a:prstGeom prst="rect">
            <a:avLst/>
          </a:prstGeom>
          <a:noFill/>
          <a:ln>
            <a:noFill/>
          </a:ln>
        </p:spPr>
      </p:pic>
      <p:pic>
        <p:nvPicPr>
          <p:cNvPr id="833" name="Google Shape;833;p62"/>
          <p:cNvPicPr preferRelativeResize="0"/>
          <p:nvPr/>
        </p:nvPicPr>
        <p:blipFill rotWithShape="1">
          <a:blip r:embed="rId2">
            <a:alphaModFix/>
          </a:blip>
          <a:srcRect b="1830" l="0" r="0" t="1830"/>
          <a:stretch/>
        </p:blipFill>
        <p:spPr>
          <a:xfrm>
            <a:off x="1145750" y="10119360"/>
            <a:ext cx="1388916" cy="1048512"/>
          </a:xfrm>
          <a:prstGeom prst="rect">
            <a:avLst/>
          </a:prstGeom>
          <a:noFill/>
          <a:ln>
            <a:noFill/>
          </a:ln>
        </p:spPr>
      </p:pic>
      <p:pic>
        <p:nvPicPr>
          <p:cNvPr id="834" name="Google Shape;834;p62"/>
          <p:cNvPicPr preferRelativeResize="0"/>
          <p:nvPr/>
        </p:nvPicPr>
        <p:blipFill rotWithShape="1">
          <a:blip r:embed="rId2">
            <a:alphaModFix/>
          </a:blip>
          <a:srcRect b="1830" l="0" r="0" t="1830"/>
          <a:stretch/>
        </p:blipFill>
        <p:spPr>
          <a:xfrm>
            <a:off x="1145750" y="11582400"/>
            <a:ext cx="1388916" cy="1048512"/>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3. Bullets 1–7 (Gray)">
  <p:cSld name="CUSTOM_2_7_1_3_1_1_1_2_1_1">
    <p:spTree>
      <p:nvGrpSpPr>
        <p:cNvPr id="835" name="Shape 835"/>
        <p:cNvGrpSpPr/>
        <p:nvPr/>
      </p:nvGrpSpPr>
      <p:grpSpPr>
        <a:xfrm>
          <a:off x="0" y="0"/>
          <a:ext cx="0" cy="0"/>
          <a:chOff x="0" y="0"/>
          <a:chExt cx="0" cy="0"/>
        </a:xfrm>
      </p:grpSpPr>
      <p:sp>
        <p:nvSpPr>
          <p:cNvPr id="836" name="Google Shape;836;p63"/>
          <p:cNvSpPr/>
          <p:nvPr/>
        </p:nvSpPr>
        <p:spPr>
          <a:xfrm>
            <a:off x="2786008" y="30976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7" name="Google Shape;837;p63"/>
          <p:cNvSpPr txBox="1"/>
          <p:nvPr>
            <p:ph type="title"/>
          </p:nvPr>
        </p:nvSpPr>
        <p:spPr>
          <a:xfrm>
            <a:off x="-32791" y="0"/>
            <a:ext cx="24443101" cy="1423200"/>
          </a:xfrm>
          <a:prstGeom prst="rect">
            <a:avLst/>
          </a:prstGeom>
          <a:noFill/>
          <a:ln>
            <a:noFill/>
          </a:ln>
        </p:spPr>
        <p:txBody>
          <a:bodyPr anchorCtr="0" anchor="t" bIns="243750" lIns="1219000" spcFirstLastPara="1" rIns="731350" wrap="square" tIns="487575">
            <a:noAutofit/>
          </a:bodyPr>
          <a:lstStyle>
            <a:lvl1pPr lvl="0" marR="0" rtl="0" algn="l">
              <a:lnSpc>
                <a:spcPct val="100000"/>
              </a:lnSpc>
              <a:spcBef>
                <a:spcPts val="0"/>
              </a:spcBef>
              <a:spcAft>
                <a:spcPts val="0"/>
              </a:spcAft>
              <a:buClr>
                <a:srgbClr val="000000"/>
              </a:buClr>
              <a:buSzPts val="6400"/>
              <a:buFont typeface="Arial"/>
              <a:buNone/>
              <a:defRPr b="0" i="0" sz="6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838" name="Google Shape;838;p63"/>
          <p:cNvSpPr txBox="1"/>
          <p:nvPr>
            <p:ph idx="1" type="subTitle"/>
          </p:nvPr>
        </p:nvSpPr>
        <p:spPr>
          <a:xfrm>
            <a:off x="0" y="1802600"/>
            <a:ext cx="24377701" cy="972900"/>
          </a:xfrm>
          <a:prstGeom prst="rect">
            <a:avLst/>
          </a:prstGeom>
          <a:noFill/>
          <a:ln>
            <a:noFill/>
          </a:ln>
        </p:spPr>
        <p:txBody>
          <a:bodyPr anchorCtr="0" anchor="t" bIns="0" lIns="1219000" spcFirstLastPara="1" rIns="1219000" wrap="square" tIns="243750">
            <a:noAutofit/>
          </a:bodyPr>
          <a:lstStyle>
            <a:lvl1pPr lvl="0" marR="0" rtl="0" algn="l">
              <a:lnSpc>
                <a:spcPct val="100000"/>
              </a:lnSpc>
              <a:spcBef>
                <a:spcPts val="0"/>
              </a:spcBef>
              <a:spcAft>
                <a:spcPts val="0"/>
              </a:spcAft>
              <a:buClr>
                <a:srgbClr val="000000"/>
              </a:buClr>
              <a:buSzPts val="4800"/>
              <a:buFont typeface="Arial"/>
              <a:buNone/>
              <a:defRPr b="0" i="0" sz="4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cxnSp>
        <p:nvCxnSpPr>
          <p:cNvPr id="839" name="Google Shape;839;p63"/>
          <p:cNvCxnSpPr/>
          <p:nvPr/>
        </p:nvCxnSpPr>
        <p:spPr>
          <a:xfrm>
            <a:off x="731476" y="1706880"/>
            <a:ext cx="22915501" cy="27300"/>
          </a:xfrm>
          <a:prstGeom prst="straightConnector1">
            <a:avLst/>
          </a:prstGeom>
          <a:noFill/>
          <a:ln cap="flat" cmpd="sng" w="9525">
            <a:solidFill>
              <a:schemeClr val="dk2"/>
            </a:solidFill>
            <a:prstDash val="solid"/>
            <a:round/>
            <a:headEnd len="sm" w="sm" type="none"/>
            <a:tailEnd len="sm" w="sm" type="none"/>
          </a:ln>
        </p:spPr>
      </p:cxnSp>
      <p:sp>
        <p:nvSpPr>
          <p:cNvPr id="840" name="Google Shape;840;p63"/>
          <p:cNvSpPr txBox="1"/>
          <p:nvPr>
            <p:ph idx="12" type="sldNum"/>
          </p:nvPr>
        </p:nvSpPr>
        <p:spPr>
          <a:xfrm>
            <a:off x="22948089" y="13219200"/>
            <a:ext cx="698100" cy="281700"/>
          </a:xfrm>
          <a:prstGeom prst="rect">
            <a:avLst/>
          </a:prstGeom>
          <a:noFill/>
          <a:ln>
            <a:noFill/>
          </a:ln>
        </p:spPr>
        <p:txBody>
          <a:bodyPr anchorCtr="0" anchor="t" bIns="243750" lIns="0" spcFirstLastPara="1" rIns="0" wrap="square" tIns="0">
            <a:no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841" name="Google Shape;841;p63"/>
          <p:cNvCxnSpPr/>
          <p:nvPr/>
        </p:nvCxnSpPr>
        <p:spPr>
          <a:xfrm>
            <a:off x="731329" y="13083880"/>
            <a:ext cx="22915501" cy="27300"/>
          </a:xfrm>
          <a:prstGeom prst="straightConnector1">
            <a:avLst/>
          </a:prstGeom>
          <a:noFill/>
          <a:ln cap="flat" cmpd="sng" w="9525">
            <a:solidFill>
              <a:srgbClr val="A9B7C0"/>
            </a:solidFill>
            <a:prstDash val="solid"/>
            <a:round/>
            <a:headEnd len="sm" w="sm" type="none"/>
            <a:tailEnd len="sm" w="sm" type="none"/>
          </a:ln>
        </p:spPr>
      </p:cxnSp>
      <p:sp>
        <p:nvSpPr>
          <p:cNvPr id="842" name="Google Shape;842;p63"/>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843" name="Google Shape;843;p63"/>
          <p:cNvSpPr txBox="1"/>
          <p:nvPr>
            <p:ph idx="3" type="subTitle"/>
          </p:nvPr>
        </p:nvSpPr>
        <p:spPr>
          <a:xfrm>
            <a:off x="0" y="3134200"/>
            <a:ext cx="24377701" cy="1190400"/>
          </a:xfrm>
          <a:prstGeom prst="rect">
            <a:avLst/>
          </a:prstGeom>
          <a:noFill/>
          <a:ln>
            <a:noFill/>
          </a:ln>
        </p:spPr>
        <p:txBody>
          <a:bodyPr anchorCtr="0" anchor="ctr" bIns="0" lIns="353505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844" name="Google Shape;844;p63"/>
          <p:cNvSpPr/>
          <p:nvPr/>
        </p:nvSpPr>
        <p:spPr>
          <a:xfrm>
            <a:off x="2786474" y="44913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5" name="Google Shape;845;p63"/>
          <p:cNvSpPr txBox="1"/>
          <p:nvPr>
            <p:ph idx="4" type="subTitle"/>
          </p:nvPr>
        </p:nvSpPr>
        <p:spPr>
          <a:xfrm>
            <a:off x="666" y="4527867"/>
            <a:ext cx="24377701" cy="1219200"/>
          </a:xfrm>
          <a:prstGeom prst="rect">
            <a:avLst/>
          </a:prstGeom>
          <a:noFill/>
          <a:ln>
            <a:noFill/>
          </a:ln>
        </p:spPr>
        <p:txBody>
          <a:bodyPr anchorCtr="0" anchor="ctr" bIns="0" lIns="353505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846" name="Google Shape;846;p63"/>
          <p:cNvSpPr/>
          <p:nvPr/>
        </p:nvSpPr>
        <p:spPr>
          <a:xfrm>
            <a:off x="2786141" y="5886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7" name="Google Shape;847;p63"/>
          <p:cNvSpPr txBox="1"/>
          <p:nvPr>
            <p:ph idx="5" type="subTitle"/>
          </p:nvPr>
        </p:nvSpPr>
        <p:spPr>
          <a:xfrm>
            <a:off x="0" y="5922933"/>
            <a:ext cx="24377701" cy="1190400"/>
          </a:xfrm>
          <a:prstGeom prst="rect">
            <a:avLst/>
          </a:prstGeom>
          <a:noFill/>
          <a:ln>
            <a:noFill/>
          </a:ln>
        </p:spPr>
        <p:txBody>
          <a:bodyPr anchorCtr="0" anchor="ctr" bIns="0" lIns="353505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848" name="Google Shape;848;p63"/>
          <p:cNvSpPr/>
          <p:nvPr/>
        </p:nvSpPr>
        <p:spPr>
          <a:xfrm>
            <a:off x="2786141" y="72800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9" name="Google Shape;849;p63"/>
          <p:cNvSpPr txBox="1"/>
          <p:nvPr>
            <p:ph idx="6" type="subTitle"/>
          </p:nvPr>
        </p:nvSpPr>
        <p:spPr>
          <a:xfrm>
            <a:off x="-666" y="7316600"/>
            <a:ext cx="24377701" cy="1190400"/>
          </a:xfrm>
          <a:prstGeom prst="rect">
            <a:avLst/>
          </a:prstGeom>
          <a:noFill/>
          <a:ln>
            <a:noFill/>
          </a:ln>
        </p:spPr>
        <p:txBody>
          <a:bodyPr anchorCtr="0" anchor="ctr" bIns="0" lIns="353505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850" name="Google Shape;850;p63"/>
          <p:cNvSpPr/>
          <p:nvPr/>
        </p:nvSpPr>
        <p:spPr>
          <a:xfrm>
            <a:off x="2786208" y="86737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1" name="Google Shape;851;p63"/>
          <p:cNvSpPr txBox="1"/>
          <p:nvPr>
            <p:ph idx="7" type="subTitle"/>
          </p:nvPr>
        </p:nvSpPr>
        <p:spPr>
          <a:xfrm>
            <a:off x="0" y="8710267"/>
            <a:ext cx="24377701" cy="1190400"/>
          </a:xfrm>
          <a:prstGeom prst="rect">
            <a:avLst/>
          </a:prstGeom>
          <a:noFill/>
          <a:ln>
            <a:noFill/>
          </a:ln>
        </p:spPr>
        <p:txBody>
          <a:bodyPr anchorCtr="0" anchor="ctr" bIns="0" lIns="353505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852" name="Google Shape;852;p63"/>
          <p:cNvSpPr/>
          <p:nvPr/>
        </p:nvSpPr>
        <p:spPr>
          <a:xfrm>
            <a:off x="2786208" y="10067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3" name="Google Shape;853;p63"/>
          <p:cNvSpPr txBox="1"/>
          <p:nvPr>
            <p:ph idx="8" type="subTitle"/>
          </p:nvPr>
        </p:nvSpPr>
        <p:spPr>
          <a:xfrm>
            <a:off x="-133" y="10103933"/>
            <a:ext cx="24377701" cy="1219200"/>
          </a:xfrm>
          <a:prstGeom prst="rect">
            <a:avLst/>
          </a:prstGeom>
          <a:noFill/>
          <a:ln>
            <a:noFill/>
          </a:ln>
        </p:spPr>
        <p:txBody>
          <a:bodyPr anchorCtr="0" anchor="ctr" bIns="0" lIns="353505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854" name="Google Shape;854;p63"/>
          <p:cNvSpPr/>
          <p:nvPr/>
        </p:nvSpPr>
        <p:spPr>
          <a:xfrm>
            <a:off x="2786208" y="115291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5" name="Google Shape;855;p63"/>
          <p:cNvSpPr txBox="1"/>
          <p:nvPr>
            <p:ph idx="9" type="subTitle"/>
          </p:nvPr>
        </p:nvSpPr>
        <p:spPr>
          <a:xfrm>
            <a:off x="67" y="11565667"/>
            <a:ext cx="24377701" cy="1190400"/>
          </a:xfrm>
          <a:prstGeom prst="rect">
            <a:avLst/>
          </a:prstGeom>
          <a:noFill/>
          <a:ln>
            <a:noFill/>
          </a:ln>
        </p:spPr>
        <p:txBody>
          <a:bodyPr anchorCtr="0" anchor="ctr" bIns="0" lIns="353505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pic>
        <p:nvPicPr>
          <p:cNvPr id="856" name="Google Shape;856;p63"/>
          <p:cNvPicPr preferRelativeResize="0"/>
          <p:nvPr/>
        </p:nvPicPr>
        <p:blipFill rotWithShape="1">
          <a:blip r:embed="rId2">
            <a:alphaModFix/>
          </a:blip>
          <a:srcRect b="2561" l="0" r="0" t="2552"/>
          <a:stretch/>
        </p:blipFill>
        <p:spPr>
          <a:xfrm>
            <a:off x="1145750" y="3124233"/>
            <a:ext cx="1389526" cy="1056315"/>
          </a:xfrm>
          <a:prstGeom prst="rect">
            <a:avLst/>
          </a:prstGeom>
          <a:noFill/>
          <a:ln>
            <a:noFill/>
          </a:ln>
        </p:spPr>
      </p:pic>
      <p:pic>
        <p:nvPicPr>
          <p:cNvPr id="857" name="Google Shape;857;p63"/>
          <p:cNvPicPr preferRelativeResize="0"/>
          <p:nvPr/>
        </p:nvPicPr>
        <p:blipFill rotWithShape="1">
          <a:blip r:embed="rId2">
            <a:alphaModFix/>
          </a:blip>
          <a:srcRect b="2561" l="0" r="0" t="2552"/>
          <a:stretch/>
        </p:blipFill>
        <p:spPr>
          <a:xfrm>
            <a:off x="1145750" y="4559067"/>
            <a:ext cx="1389526" cy="1056315"/>
          </a:xfrm>
          <a:prstGeom prst="rect">
            <a:avLst/>
          </a:prstGeom>
          <a:noFill/>
          <a:ln>
            <a:noFill/>
          </a:ln>
        </p:spPr>
      </p:pic>
      <p:pic>
        <p:nvPicPr>
          <p:cNvPr id="858" name="Google Shape;858;p63"/>
          <p:cNvPicPr preferRelativeResize="0"/>
          <p:nvPr/>
        </p:nvPicPr>
        <p:blipFill rotWithShape="1">
          <a:blip r:embed="rId2">
            <a:alphaModFix/>
          </a:blip>
          <a:srcRect b="2561" l="0" r="0" t="2552"/>
          <a:stretch/>
        </p:blipFill>
        <p:spPr>
          <a:xfrm>
            <a:off x="1145750" y="5881600"/>
            <a:ext cx="1389526" cy="1056315"/>
          </a:xfrm>
          <a:prstGeom prst="rect">
            <a:avLst/>
          </a:prstGeom>
          <a:noFill/>
          <a:ln>
            <a:noFill/>
          </a:ln>
        </p:spPr>
      </p:pic>
      <p:pic>
        <p:nvPicPr>
          <p:cNvPr id="859" name="Google Shape;859;p63"/>
          <p:cNvPicPr preferRelativeResize="0"/>
          <p:nvPr/>
        </p:nvPicPr>
        <p:blipFill rotWithShape="1">
          <a:blip r:embed="rId2">
            <a:alphaModFix/>
          </a:blip>
          <a:srcRect b="2561" l="0" r="0" t="2552"/>
          <a:stretch/>
        </p:blipFill>
        <p:spPr>
          <a:xfrm>
            <a:off x="1145750" y="7347100"/>
            <a:ext cx="1389526" cy="1056315"/>
          </a:xfrm>
          <a:prstGeom prst="rect">
            <a:avLst/>
          </a:prstGeom>
          <a:noFill/>
          <a:ln>
            <a:noFill/>
          </a:ln>
        </p:spPr>
      </p:pic>
      <p:pic>
        <p:nvPicPr>
          <p:cNvPr id="860" name="Google Shape;860;p63"/>
          <p:cNvPicPr preferRelativeResize="0"/>
          <p:nvPr/>
        </p:nvPicPr>
        <p:blipFill rotWithShape="1">
          <a:blip r:embed="rId2">
            <a:alphaModFix/>
          </a:blip>
          <a:srcRect b="2561" l="0" r="0" t="2552"/>
          <a:stretch/>
        </p:blipFill>
        <p:spPr>
          <a:xfrm>
            <a:off x="1145750" y="8740767"/>
            <a:ext cx="1389526" cy="1056315"/>
          </a:xfrm>
          <a:prstGeom prst="rect">
            <a:avLst/>
          </a:prstGeom>
          <a:noFill/>
          <a:ln>
            <a:noFill/>
          </a:ln>
        </p:spPr>
      </p:pic>
      <p:pic>
        <p:nvPicPr>
          <p:cNvPr id="861" name="Google Shape;861;p63"/>
          <p:cNvPicPr preferRelativeResize="0"/>
          <p:nvPr/>
        </p:nvPicPr>
        <p:blipFill rotWithShape="1">
          <a:blip r:embed="rId2">
            <a:alphaModFix/>
          </a:blip>
          <a:srcRect b="2891" l="0" r="0" t="2883"/>
          <a:stretch/>
        </p:blipFill>
        <p:spPr>
          <a:xfrm>
            <a:off x="1145750" y="10119360"/>
            <a:ext cx="1388917" cy="1048512"/>
          </a:xfrm>
          <a:prstGeom prst="rect">
            <a:avLst/>
          </a:prstGeom>
          <a:noFill/>
          <a:ln>
            <a:noFill/>
          </a:ln>
        </p:spPr>
      </p:pic>
      <p:pic>
        <p:nvPicPr>
          <p:cNvPr id="862" name="Google Shape;862;p63"/>
          <p:cNvPicPr preferRelativeResize="0"/>
          <p:nvPr/>
        </p:nvPicPr>
        <p:blipFill rotWithShape="1">
          <a:blip r:embed="rId2">
            <a:alphaModFix/>
          </a:blip>
          <a:srcRect b="2891" l="0" r="0" t="2883"/>
          <a:stretch/>
        </p:blipFill>
        <p:spPr>
          <a:xfrm>
            <a:off x="1145750" y="11582400"/>
            <a:ext cx="1388917" cy="1048512"/>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4. Bullets 1–7 (Blue)">
  <p:cSld name="CUSTOM_2_7_1_3_1_1_1_2_1_1_1">
    <p:spTree>
      <p:nvGrpSpPr>
        <p:cNvPr id="863" name="Shape 863"/>
        <p:cNvGrpSpPr/>
        <p:nvPr/>
      </p:nvGrpSpPr>
      <p:grpSpPr>
        <a:xfrm>
          <a:off x="0" y="0"/>
          <a:ext cx="0" cy="0"/>
          <a:chOff x="0" y="0"/>
          <a:chExt cx="0" cy="0"/>
        </a:xfrm>
      </p:grpSpPr>
      <p:sp>
        <p:nvSpPr>
          <p:cNvPr id="864" name="Google Shape;864;p64"/>
          <p:cNvSpPr/>
          <p:nvPr/>
        </p:nvSpPr>
        <p:spPr>
          <a:xfrm>
            <a:off x="2786008" y="30976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5" name="Google Shape;865;p64"/>
          <p:cNvSpPr txBox="1"/>
          <p:nvPr>
            <p:ph type="title"/>
          </p:nvPr>
        </p:nvSpPr>
        <p:spPr>
          <a:xfrm>
            <a:off x="-32791" y="0"/>
            <a:ext cx="24443101" cy="1423200"/>
          </a:xfrm>
          <a:prstGeom prst="rect">
            <a:avLst/>
          </a:prstGeom>
          <a:noFill/>
          <a:ln>
            <a:noFill/>
          </a:ln>
        </p:spPr>
        <p:txBody>
          <a:bodyPr anchorCtr="0" anchor="t" bIns="243750" lIns="1219000" spcFirstLastPara="1" rIns="731350" wrap="square" tIns="487575">
            <a:noAutofit/>
          </a:bodyPr>
          <a:lstStyle>
            <a:lvl1pPr lvl="0" marR="0" rtl="0" algn="l">
              <a:lnSpc>
                <a:spcPct val="100000"/>
              </a:lnSpc>
              <a:spcBef>
                <a:spcPts val="0"/>
              </a:spcBef>
              <a:spcAft>
                <a:spcPts val="0"/>
              </a:spcAft>
              <a:buClr>
                <a:srgbClr val="000000"/>
              </a:buClr>
              <a:buSzPts val="6400"/>
              <a:buFont typeface="Arial"/>
              <a:buNone/>
              <a:defRPr b="0" i="0" sz="6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866" name="Google Shape;866;p64"/>
          <p:cNvSpPr txBox="1"/>
          <p:nvPr>
            <p:ph idx="1" type="subTitle"/>
          </p:nvPr>
        </p:nvSpPr>
        <p:spPr>
          <a:xfrm>
            <a:off x="0" y="1802600"/>
            <a:ext cx="24377701" cy="972900"/>
          </a:xfrm>
          <a:prstGeom prst="rect">
            <a:avLst/>
          </a:prstGeom>
          <a:noFill/>
          <a:ln>
            <a:noFill/>
          </a:ln>
        </p:spPr>
        <p:txBody>
          <a:bodyPr anchorCtr="0" anchor="t" bIns="0" lIns="1219000" spcFirstLastPara="1" rIns="1219000" wrap="square" tIns="243750">
            <a:noAutofit/>
          </a:bodyPr>
          <a:lstStyle>
            <a:lvl1pPr lvl="0" marR="0" rtl="0" algn="l">
              <a:lnSpc>
                <a:spcPct val="100000"/>
              </a:lnSpc>
              <a:spcBef>
                <a:spcPts val="0"/>
              </a:spcBef>
              <a:spcAft>
                <a:spcPts val="0"/>
              </a:spcAft>
              <a:buClr>
                <a:srgbClr val="000000"/>
              </a:buClr>
              <a:buSzPts val="4800"/>
              <a:buFont typeface="Arial"/>
              <a:buNone/>
              <a:defRPr b="0" i="0" sz="4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cxnSp>
        <p:nvCxnSpPr>
          <p:cNvPr id="867" name="Google Shape;867;p64"/>
          <p:cNvCxnSpPr/>
          <p:nvPr/>
        </p:nvCxnSpPr>
        <p:spPr>
          <a:xfrm>
            <a:off x="731476" y="1706880"/>
            <a:ext cx="22915501" cy="27300"/>
          </a:xfrm>
          <a:prstGeom prst="straightConnector1">
            <a:avLst/>
          </a:prstGeom>
          <a:noFill/>
          <a:ln cap="flat" cmpd="sng" w="9525">
            <a:solidFill>
              <a:schemeClr val="dk2"/>
            </a:solidFill>
            <a:prstDash val="solid"/>
            <a:round/>
            <a:headEnd len="sm" w="sm" type="none"/>
            <a:tailEnd len="sm" w="sm" type="none"/>
          </a:ln>
        </p:spPr>
      </p:cxnSp>
      <p:sp>
        <p:nvSpPr>
          <p:cNvPr id="868" name="Google Shape;868;p64"/>
          <p:cNvSpPr txBox="1"/>
          <p:nvPr>
            <p:ph idx="12" type="sldNum"/>
          </p:nvPr>
        </p:nvSpPr>
        <p:spPr>
          <a:xfrm>
            <a:off x="22948089" y="13219200"/>
            <a:ext cx="698100" cy="281700"/>
          </a:xfrm>
          <a:prstGeom prst="rect">
            <a:avLst/>
          </a:prstGeom>
          <a:noFill/>
          <a:ln>
            <a:noFill/>
          </a:ln>
        </p:spPr>
        <p:txBody>
          <a:bodyPr anchorCtr="0" anchor="t" bIns="243750" lIns="0" spcFirstLastPara="1" rIns="0" wrap="square" tIns="0">
            <a:no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869" name="Google Shape;869;p64"/>
          <p:cNvCxnSpPr/>
          <p:nvPr/>
        </p:nvCxnSpPr>
        <p:spPr>
          <a:xfrm>
            <a:off x="731329" y="13083880"/>
            <a:ext cx="22915501" cy="27300"/>
          </a:xfrm>
          <a:prstGeom prst="straightConnector1">
            <a:avLst/>
          </a:prstGeom>
          <a:noFill/>
          <a:ln cap="flat" cmpd="sng" w="9525">
            <a:solidFill>
              <a:srgbClr val="A9B7C0"/>
            </a:solidFill>
            <a:prstDash val="solid"/>
            <a:round/>
            <a:headEnd len="sm" w="sm" type="none"/>
            <a:tailEnd len="sm" w="sm" type="none"/>
          </a:ln>
        </p:spPr>
      </p:cxnSp>
      <p:sp>
        <p:nvSpPr>
          <p:cNvPr id="870" name="Google Shape;870;p64"/>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871" name="Google Shape;871;p64"/>
          <p:cNvSpPr txBox="1"/>
          <p:nvPr>
            <p:ph idx="3" type="subTitle"/>
          </p:nvPr>
        </p:nvSpPr>
        <p:spPr>
          <a:xfrm>
            <a:off x="0" y="3134200"/>
            <a:ext cx="24377701" cy="1190400"/>
          </a:xfrm>
          <a:prstGeom prst="rect">
            <a:avLst/>
          </a:prstGeom>
          <a:noFill/>
          <a:ln>
            <a:noFill/>
          </a:ln>
        </p:spPr>
        <p:txBody>
          <a:bodyPr anchorCtr="0" anchor="ctr" bIns="0" lIns="353505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872" name="Google Shape;872;p64"/>
          <p:cNvSpPr/>
          <p:nvPr/>
        </p:nvSpPr>
        <p:spPr>
          <a:xfrm>
            <a:off x="2786474" y="44913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3" name="Google Shape;873;p64"/>
          <p:cNvSpPr txBox="1"/>
          <p:nvPr>
            <p:ph idx="4" type="subTitle"/>
          </p:nvPr>
        </p:nvSpPr>
        <p:spPr>
          <a:xfrm>
            <a:off x="666" y="4527867"/>
            <a:ext cx="24377701" cy="1219200"/>
          </a:xfrm>
          <a:prstGeom prst="rect">
            <a:avLst/>
          </a:prstGeom>
          <a:noFill/>
          <a:ln>
            <a:noFill/>
          </a:ln>
        </p:spPr>
        <p:txBody>
          <a:bodyPr anchorCtr="0" anchor="ctr" bIns="0" lIns="353505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874" name="Google Shape;874;p64"/>
          <p:cNvSpPr/>
          <p:nvPr/>
        </p:nvSpPr>
        <p:spPr>
          <a:xfrm>
            <a:off x="2786141" y="5886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5" name="Google Shape;875;p64"/>
          <p:cNvSpPr txBox="1"/>
          <p:nvPr>
            <p:ph idx="5" type="subTitle"/>
          </p:nvPr>
        </p:nvSpPr>
        <p:spPr>
          <a:xfrm>
            <a:off x="0" y="5922933"/>
            <a:ext cx="24377701" cy="1190400"/>
          </a:xfrm>
          <a:prstGeom prst="rect">
            <a:avLst/>
          </a:prstGeom>
          <a:noFill/>
          <a:ln>
            <a:noFill/>
          </a:ln>
        </p:spPr>
        <p:txBody>
          <a:bodyPr anchorCtr="0" anchor="ctr" bIns="0" lIns="353505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876" name="Google Shape;876;p64"/>
          <p:cNvSpPr/>
          <p:nvPr/>
        </p:nvSpPr>
        <p:spPr>
          <a:xfrm>
            <a:off x="2786141" y="72800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7" name="Google Shape;877;p64"/>
          <p:cNvSpPr txBox="1"/>
          <p:nvPr>
            <p:ph idx="6" type="subTitle"/>
          </p:nvPr>
        </p:nvSpPr>
        <p:spPr>
          <a:xfrm>
            <a:off x="-666" y="7316600"/>
            <a:ext cx="24377701" cy="1190400"/>
          </a:xfrm>
          <a:prstGeom prst="rect">
            <a:avLst/>
          </a:prstGeom>
          <a:noFill/>
          <a:ln>
            <a:noFill/>
          </a:ln>
        </p:spPr>
        <p:txBody>
          <a:bodyPr anchorCtr="0" anchor="ctr" bIns="0" lIns="353505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878" name="Google Shape;878;p64"/>
          <p:cNvSpPr/>
          <p:nvPr/>
        </p:nvSpPr>
        <p:spPr>
          <a:xfrm>
            <a:off x="2786208" y="86737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9" name="Google Shape;879;p64"/>
          <p:cNvSpPr txBox="1"/>
          <p:nvPr>
            <p:ph idx="7" type="subTitle"/>
          </p:nvPr>
        </p:nvSpPr>
        <p:spPr>
          <a:xfrm>
            <a:off x="0" y="8710267"/>
            <a:ext cx="24377701" cy="1190400"/>
          </a:xfrm>
          <a:prstGeom prst="rect">
            <a:avLst/>
          </a:prstGeom>
          <a:noFill/>
          <a:ln>
            <a:noFill/>
          </a:ln>
        </p:spPr>
        <p:txBody>
          <a:bodyPr anchorCtr="0" anchor="ctr" bIns="0" lIns="353505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880" name="Google Shape;880;p64"/>
          <p:cNvSpPr/>
          <p:nvPr/>
        </p:nvSpPr>
        <p:spPr>
          <a:xfrm>
            <a:off x="2786208" y="10067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1" name="Google Shape;881;p64"/>
          <p:cNvSpPr txBox="1"/>
          <p:nvPr>
            <p:ph idx="8" type="subTitle"/>
          </p:nvPr>
        </p:nvSpPr>
        <p:spPr>
          <a:xfrm>
            <a:off x="-133" y="10103933"/>
            <a:ext cx="24377701" cy="1219200"/>
          </a:xfrm>
          <a:prstGeom prst="rect">
            <a:avLst/>
          </a:prstGeom>
          <a:noFill/>
          <a:ln>
            <a:noFill/>
          </a:ln>
        </p:spPr>
        <p:txBody>
          <a:bodyPr anchorCtr="0" anchor="ctr" bIns="0" lIns="353505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882" name="Google Shape;882;p64"/>
          <p:cNvSpPr/>
          <p:nvPr/>
        </p:nvSpPr>
        <p:spPr>
          <a:xfrm>
            <a:off x="2786208" y="115291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3" name="Google Shape;883;p64"/>
          <p:cNvSpPr txBox="1"/>
          <p:nvPr>
            <p:ph idx="9" type="subTitle"/>
          </p:nvPr>
        </p:nvSpPr>
        <p:spPr>
          <a:xfrm>
            <a:off x="67" y="11565667"/>
            <a:ext cx="24377701" cy="1190400"/>
          </a:xfrm>
          <a:prstGeom prst="rect">
            <a:avLst/>
          </a:prstGeom>
          <a:noFill/>
          <a:ln>
            <a:noFill/>
          </a:ln>
        </p:spPr>
        <p:txBody>
          <a:bodyPr anchorCtr="0" anchor="ctr" bIns="0" lIns="353505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pic>
        <p:nvPicPr>
          <p:cNvPr id="884" name="Google Shape;884;p64"/>
          <p:cNvPicPr preferRelativeResize="0"/>
          <p:nvPr/>
        </p:nvPicPr>
        <p:blipFill rotWithShape="1">
          <a:blip r:embed="rId2">
            <a:alphaModFix/>
          </a:blip>
          <a:srcRect b="1275" l="0" r="0" t="1276"/>
          <a:stretch/>
        </p:blipFill>
        <p:spPr>
          <a:xfrm>
            <a:off x="1145750" y="3124233"/>
            <a:ext cx="1389526" cy="1056315"/>
          </a:xfrm>
          <a:prstGeom prst="rect">
            <a:avLst/>
          </a:prstGeom>
          <a:noFill/>
          <a:ln>
            <a:noFill/>
          </a:ln>
        </p:spPr>
      </p:pic>
      <p:pic>
        <p:nvPicPr>
          <p:cNvPr id="885" name="Google Shape;885;p64"/>
          <p:cNvPicPr preferRelativeResize="0"/>
          <p:nvPr/>
        </p:nvPicPr>
        <p:blipFill rotWithShape="1">
          <a:blip r:embed="rId2">
            <a:alphaModFix/>
          </a:blip>
          <a:srcRect b="1275" l="0" r="0" t="1276"/>
          <a:stretch/>
        </p:blipFill>
        <p:spPr>
          <a:xfrm>
            <a:off x="1145750" y="4559067"/>
            <a:ext cx="1389526" cy="1056316"/>
          </a:xfrm>
          <a:prstGeom prst="rect">
            <a:avLst/>
          </a:prstGeom>
          <a:noFill/>
          <a:ln>
            <a:noFill/>
          </a:ln>
        </p:spPr>
      </p:pic>
      <p:pic>
        <p:nvPicPr>
          <p:cNvPr id="886" name="Google Shape;886;p64"/>
          <p:cNvPicPr preferRelativeResize="0"/>
          <p:nvPr/>
        </p:nvPicPr>
        <p:blipFill rotWithShape="1">
          <a:blip r:embed="rId2">
            <a:alphaModFix/>
          </a:blip>
          <a:srcRect b="1275" l="0" r="0" t="1276"/>
          <a:stretch/>
        </p:blipFill>
        <p:spPr>
          <a:xfrm>
            <a:off x="1145750" y="5881600"/>
            <a:ext cx="1389526" cy="1056315"/>
          </a:xfrm>
          <a:prstGeom prst="rect">
            <a:avLst/>
          </a:prstGeom>
          <a:noFill/>
          <a:ln>
            <a:noFill/>
          </a:ln>
        </p:spPr>
      </p:pic>
      <p:pic>
        <p:nvPicPr>
          <p:cNvPr id="887" name="Google Shape;887;p64"/>
          <p:cNvPicPr preferRelativeResize="0"/>
          <p:nvPr/>
        </p:nvPicPr>
        <p:blipFill rotWithShape="1">
          <a:blip r:embed="rId2">
            <a:alphaModFix/>
          </a:blip>
          <a:srcRect b="1275" l="0" r="0" t="1276"/>
          <a:stretch/>
        </p:blipFill>
        <p:spPr>
          <a:xfrm>
            <a:off x="1145750" y="7347100"/>
            <a:ext cx="1389526" cy="1056316"/>
          </a:xfrm>
          <a:prstGeom prst="rect">
            <a:avLst/>
          </a:prstGeom>
          <a:noFill/>
          <a:ln>
            <a:noFill/>
          </a:ln>
        </p:spPr>
      </p:pic>
      <p:pic>
        <p:nvPicPr>
          <p:cNvPr id="888" name="Google Shape;888;p64"/>
          <p:cNvPicPr preferRelativeResize="0"/>
          <p:nvPr/>
        </p:nvPicPr>
        <p:blipFill rotWithShape="1">
          <a:blip r:embed="rId2">
            <a:alphaModFix/>
          </a:blip>
          <a:srcRect b="1275" l="0" r="0" t="1276"/>
          <a:stretch/>
        </p:blipFill>
        <p:spPr>
          <a:xfrm>
            <a:off x="1145750" y="8740767"/>
            <a:ext cx="1389526" cy="1056315"/>
          </a:xfrm>
          <a:prstGeom prst="rect">
            <a:avLst/>
          </a:prstGeom>
          <a:noFill/>
          <a:ln>
            <a:noFill/>
          </a:ln>
        </p:spPr>
      </p:pic>
      <p:pic>
        <p:nvPicPr>
          <p:cNvPr id="889" name="Google Shape;889;p64"/>
          <p:cNvPicPr preferRelativeResize="0"/>
          <p:nvPr/>
        </p:nvPicPr>
        <p:blipFill rotWithShape="1">
          <a:blip r:embed="rId2">
            <a:alphaModFix/>
          </a:blip>
          <a:srcRect b="1615" l="0" r="0" t="1616"/>
          <a:stretch/>
        </p:blipFill>
        <p:spPr>
          <a:xfrm>
            <a:off x="1145750" y="10119360"/>
            <a:ext cx="1388917" cy="1048512"/>
          </a:xfrm>
          <a:prstGeom prst="rect">
            <a:avLst/>
          </a:prstGeom>
          <a:noFill/>
          <a:ln>
            <a:noFill/>
          </a:ln>
        </p:spPr>
      </p:pic>
      <p:pic>
        <p:nvPicPr>
          <p:cNvPr id="890" name="Google Shape;890;p64"/>
          <p:cNvPicPr preferRelativeResize="0"/>
          <p:nvPr/>
        </p:nvPicPr>
        <p:blipFill rotWithShape="1">
          <a:blip r:embed="rId2">
            <a:alphaModFix/>
          </a:blip>
          <a:srcRect b="1615" l="0" r="0" t="1616"/>
          <a:stretch/>
        </p:blipFill>
        <p:spPr>
          <a:xfrm>
            <a:off x="1145750" y="11582400"/>
            <a:ext cx="1388917" cy="1048512"/>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5. Bullets 1–8 (Green)">
  <p:cSld name="CUSTOM_2_7_1_3_1_1_1_1_1_1">
    <p:spTree>
      <p:nvGrpSpPr>
        <p:cNvPr id="891" name="Shape 891"/>
        <p:cNvGrpSpPr/>
        <p:nvPr/>
      </p:nvGrpSpPr>
      <p:grpSpPr>
        <a:xfrm>
          <a:off x="0" y="0"/>
          <a:ext cx="0" cy="0"/>
          <a:chOff x="0" y="0"/>
          <a:chExt cx="0" cy="0"/>
        </a:xfrm>
      </p:grpSpPr>
      <p:sp>
        <p:nvSpPr>
          <p:cNvPr id="892" name="Google Shape;892;p65"/>
          <p:cNvSpPr txBox="1"/>
          <p:nvPr>
            <p:ph type="title"/>
          </p:nvPr>
        </p:nvSpPr>
        <p:spPr>
          <a:xfrm>
            <a:off x="-32791" y="0"/>
            <a:ext cx="24443101" cy="1423200"/>
          </a:xfrm>
          <a:prstGeom prst="rect">
            <a:avLst/>
          </a:prstGeom>
          <a:noFill/>
          <a:ln>
            <a:noFill/>
          </a:ln>
        </p:spPr>
        <p:txBody>
          <a:bodyPr anchorCtr="0" anchor="t" bIns="243750" lIns="1219000" spcFirstLastPara="1" rIns="731350" wrap="square" tIns="487575">
            <a:noAutofit/>
          </a:bodyPr>
          <a:lstStyle>
            <a:lvl1pPr lvl="0" marR="0" rtl="0" algn="l">
              <a:lnSpc>
                <a:spcPct val="100000"/>
              </a:lnSpc>
              <a:spcBef>
                <a:spcPts val="0"/>
              </a:spcBef>
              <a:spcAft>
                <a:spcPts val="0"/>
              </a:spcAft>
              <a:buClr>
                <a:srgbClr val="000000"/>
              </a:buClr>
              <a:buSzPts val="6400"/>
              <a:buFont typeface="Arial"/>
              <a:buNone/>
              <a:defRPr b="0" i="0" sz="6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893" name="Google Shape;893;p65"/>
          <p:cNvSpPr txBox="1"/>
          <p:nvPr>
            <p:ph idx="1" type="subTitle"/>
          </p:nvPr>
        </p:nvSpPr>
        <p:spPr>
          <a:xfrm>
            <a:off x="0" y="1802600"/>
            <a:ext cx="24377701" cy="972900"/>
          </a:xfrm>
          <a:prstGeom prst="rect">
            <a:avLst/>
          </a:prstGeom>
          <a:noFill/>
          <a:ln>
            <a:noFill/>
          </a:ln>
        </p:spPr>
        <p:txBody>
          <a:bodyPr anchorCtr="0" anchor="t" bIns="0" lIns="1219000" spcFirstLastPara="1" rIns="1219000" wrap="square" tIns="243750">
            <a:noAutofit/>
          </a:bodyPr>
          <a:lstStyle>
            <a:lvl1pPr lvl="0" marR="0" rtl="0" algn="l">
              <a:lnSpc>
                <a:spcPct val="100000"/>
              </a:lnSpc>
              <a:spcBef>
                <a:spcPts val="0"/>
              </a:spcBef>
              <a:spcAft>
                <a:spcPts val="0"/>
              </a:spcAft>
              <a:buClr>
                <a:srgbClr val="000000"/>
              </a:buClr>
              <a:buSzPts val="4800"/>
              <a:buFont typeface="Arial"/>
              <a:buNone/>
              <a:defRPr b="0" i="0" sz="4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cxnSp>
        <p:nvCxnSpPr>
          <p:cNvPr id="894" name="Google Shape;894;p65"/>
          <p:cNvCxnSpPr/>
          <p:nvPr/>
        </p:nvCxnSpPr>
        <p:spPr>
          <a:xfrm>
            <a:off x="731476" y="1706880"/>
            <a:ext cx="22915501" cy="27300"/>
          </a:xfrm>
          <a:prstGeom prst="straightConnector1">
            <a:avLst/>
          </a:prstGeom>
          <a:noFill/>
          <a:ln cap="flat" cmpd="sng" w="9525">
            <a:solidFill>
              <a:schemeClr val="dk2"/>
            </a:solidFill>
            <a:prstDash val="solid"/>
            <a:round/>
            <a:headEnd len="sm" w="sm" type="none"/>
            <a:tailEnd len="sm" w="sm" type="none"/>
          </a:ln>
        </p:spPr>
      </p:cxnSp>
      <p:sp>
        <p:nvSpPr>
          <p:cNvPr id="895" name="Google Shape;895;p65"/>
          <p:cNvSpPr txBox="1"/>
          <p:nvPr>
            <p:ph idx="12" type="sldNum"/>
          </p:nvPr>
        </p:nvSpPr>
        <p:spPr>
          <a:xfrm>
            <a:off x="22948089" y="13219200"/>
            <a:ext cx="698100" cy="281700"/>
          </a:xfrm>
          <a:prstGeom prst="rect">
            <a:avLst/>
          </a:prstGeom>
          <a:noFill/>
          <a:ln>
            <a:noFill/>
          </a:ln>
        </p:spPr>
        <p:txBody>
          <a:bodyPr anchorCtr="0" anchor="t" bIns="243750" lIns="0" spcFirstLastPara="1" rIns="0" wrap="square" tIns="0">
            <a:no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896" name="Google Shape;896;p65"/>
          <p:cNvCxnSpPr/>
          <p:nvPr/>
        </p:nvCxnSpPr>
        <p:spPr>
          <a:xfrm>
            <a:off x="731329" y="13083880"/>
            <a:ext cx="22915501" cy="27300"/>
          </a:xfrm>
          <a:prstGeom prst="straightConnector1">
            <a:avLst/>
          </a:prstGeom>
          <a:noFill/>
          <a:ln cap="flat" cmpd="sng" w="9525">
            <a:solidFill>
              <a:srgbClr val="A9B7C0"/>
            </a:solidFill>
            <a:prstDash val="solid"/>
            <a:round/>
            <a:headEnd len="sm" w="sm" type="none"/>
            <a:tailEnd len="sm" w="sm" type="none"/>
          </a:ln>
        </p:spPr>
      </p:cxnSp>
      <p:sp>
        <p:nvSpPr>
          <p:cNvPr id="897" name="Google Shape;897;p65"/>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898" name="Google Shape;898;p65"/>
          <p:cNvSpPr/>
          <p:nvPr/>
        </p:nvSpPr>
        <p:spPr>
          <a:xfrm>
            <a:off x="2676437" y="10328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9" name="Google Shape;899;p65"/>
          <p:cNvSpPr txBox="1"/>
          <p:nvPr>
            <p:ph idx="3" type="subTitle"/>
          </p:nvPr>
        </p:nvSpPr>
        <p:spPr>
          <a:xfrm>
            <a:off x="-65583" y="10328200"/>
            <a:ext cx="24377701" cy="975300"/>
          </a:xfrm>
          <a:prstGeom prst="rect">
            <a:avLst/>
          </a:prstGeom>
          <a:noFill/>
          <a:ln>
            <a:noFill/>
          </a:ln>
        </p:spPr>
        <p:txBody>
          <a:bodyPr anchorCtr="0" anchor="ctr" bIns="0" lIns="3315625"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900" name="Google Shape;900;p65"/>
          <p:cNvSpPr/>
          <p:nvPr/>
        </p:nvSpPr>
        <p:spPr>
          <a:xfrm>
            <a:off x="2676103" y="11496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1" name="Google Shape;901;p65"/>
          <p:cNvSpPr txBox="1"/>
          <p:nvPr>
            <p:ph idx="4" type="subTitle"/>
          </p:nvPr>
        </p:nvSpPr>
        <p:spPr>
          <a:xfrm>
            <a:off x="0" y="11496667"/>
            <a:ext cx="24377701" cy="1005600"/>
          </a:xfrm>
          <a:prstGeom prst="rect">
            <a:avLst/>
          </a:prstGeom>
          <a:noFill/>
          <a:ln>
            <a:noFill/>
          </a:ln>
        </p:spPr>
        <p:txBody>
          <a:bodyPr anchorCtr="0" anchor="ctr" bIns="0" lIns="3315625"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902" name="Google Shape;902;p65"/>
          <p:cNvSpPr/>
          <p:nvPr/>
        </p:nvSpPr>
        <p:spPr>
          <a:xfrm>
            <a:off x="2676303" y="7991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3" name="Google Shape;903;p65"/>
          <p:cNvSpPr txBox="1"/>
          <p:nvPr>
            <p:ph idx="5" type="subTitle"/>
          </p:nvPr>
        </p:nvSpPr>
        <p:spPr>
          <a:xfrm>
            <a:off x="-400" y="7991333"/>
            <a:ext cx="24377701" cy="1005600"/>
          </a:xfrm>
          <a:prstGeom prst="rect">
            <a:avLst/>
          </a:prstGeom>
          <a:noFill/>
          <a:ln>
            <a:noFill/>
          </a:ln>
        </p:spPr>
        <p:txBody>
          <a:bodyPr anchorCtr="0" anchor="ctr" bIns="0" lIns="3315625"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904" name="Google Shape;904;p65"/>
          <p:cNvSpPr/>
          <p:nvPr/>
        </p:nvSpPr>
        <p:spPr>
          <a:xfrm>
            <a:off x="2675970" y="9159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5" name="Google Shape;905;p65"/>
          <p:cNvSpPr txBox="1"/>
          <p:nvPr>
            <p:ph idx="6" type="subTitle"/>
          </p:nvPr>
        </p:nvSpPr>
        <p:spPr>
          <a:xfrm>
            <a:off x="0" y="9159667"/>
            <a:ext cx="24377701" cy="1005600"/>
          </a:xfrm>
          <a:prstGeom prst="rect">
            <a:avLst/>
          </a:prstGeom>
          <a:noFill/>
          <a:ln>
            <a:noFill/>
          </a:ln>
        </p:spPr>
        <p:txBody>
          <a:bodyPr anchorCtr="0" anchor="ctr" bIns="0" lIns="3315625"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906" name="Google Shape;906;p65"/>
          <p:cNvSpPr/>
          <p:nvPr/>
        </p:nvSpPr>
        <p:spPr>
          <a:xfrm>
            <a:off x="2676370" y="5694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7" name="Google Shape;907;p65"/>
          <p:cNvSpPr txBox="1"/>
          <p:nvPr>
            <p:ph idx="7" type="subTitle"/>
          </p:nvPr>
        </p:nvSpPr>
        <p:spPr>
          <a:xfrm>
            <a:off x="-65916" y="5694333"/>
            <a:ext cx="24377701" cy="975300"/>
          </a:xfrm>
          <a:prstGeom prst="rect">
            <a:avLst/>
          </a:prstGeom>
          <a:noFill/>
          <a:ln>
            <a:noFill/>
          </a:ln>
        </p:spPr>
        <p:txBody>
          <a:bodyPr anchorCtr="0" anchor="ctr" bIns="0" lIns="3315625"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908" name="Google Shape;908;p65"/>
          <p:cNvSpPr/>
          <p:nvPr/>
        </p:nvSpPr>
        <p:spPr>
          <a:xfrm>
            <a:off x="2676036" y="6862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9" name="Google Shape;909;p65"/>
          <p:cNvSpPr txBox="1"/>
          <p:nvPr>
            <p:ph idx="8" type="subTitle"/>
          </p:nvPr>
        </p:nvSpPr>
        <p:spPr>
          <a:xfrm>
            <a:off x="0" y="6862667"/>
            <a:ext cx="24377701" cy="1005600"/>
          </a:xfrm>
          <a:prstGeom prst="rect">
            <a:avLst/>
          </a:prstGeom>
          <a:noFill/>
          <a:ln>
            <a:noFill/>
          </a:ln>
        </p:spPr>
        <p:txBody>
          <a:bodyPr anchorCtr="0" anchor="ctr" bIns="0" lIns="3315625"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910" name="Google Shape;910;p65"/>
          <p:cNvSpPr/>
          <p:nvPr/>
        </p:nvSpPr>
        <p:spPr>
          <a:xfrm>
            <a:off x="2676037" y="3357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1" name="Google Shape;911;p65"/>
          <p:cNvSpPr txBox="1"/>
          <p:nvPr>
            <p:ph idx="9" type="subTitle"/>
          </p:nvPr>
        </p:nvSpPr>
        <p:spPr>
          <a:xfrm>
            <a:off x="0" y="3357333"/>
            <a:ext cx="22915501" cy="1005600"/>
          </a:xfrm>
          <a:prstGeom prst="rect">
            <a:avLst/>
          </a:prstGeom>
          <a:noFill/>
          <a:ln>
            <a:noFill/>
          </a:ln>
        </p:spPr>
        <p:txBody>
          <a:bodyPr anchorCtr="0" anchor="ctr" bIns="0" lIns="3315625"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912" name="Google Shape;912;p65"/>
          <p:cNvSpPr/>
          <p:nvPr/>
        </p:nvSpPr>
        <p:spPr>
          <a:xfrm>
            <a:off x="2676036" y="4525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3" name="Google Shape;913;p65"/>
          <p:cNvSpPr txBox="1"/>
          <p:nvPr>
            <p:ph idx="13" type="subTitle"/>
          </p:nvPr>
        </p:nvSpPr>
        <p:spPr>
          <a:xfrm>
            <a:off x="0" y="4525667"/>
            <a:ext cx="24377701" cy="1005600"/>
          </a:xfrm>
          <a:prstGeom prst="rect">
            <a:avLst/>
          </a:prstGeom>
          <a:noFill/>
          <a:ln>
            <a:noFill/>
          </a:ln>
        </p:spPr>
        <p:txBody>
          <a:bodyPr anchorCtr="0" anchor="ctr" bIns="0" lIns="3315625"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pic>
        <p:nvPicPr>
          <p:cNvPr id="914" name="Google Shape;914;p65"/>
          <p:cNvPicPr preferRelativeResize="0"/>
          <p:nvPr/>
        </p:nvPicPr>
        <p:blipFill rotWithShape="1">
          <a:blip r:embed="rId2">
            <a:alphaModFix/>
          </a:blip>
          <a:srcRect b="1830" l="0" r="0" t="1830"/>
          <a:stretch/>
        </p:blipFill>
        <p:spPr>
          <a:xfrm>
            <a:off x="1145750" y="3364992"/>
            <a:ext cx="1267638" cy="963655"/>
          </a:xfrm>
          <a:prstGeom prst="rect">
            <a:avLst/>
          </a:prstGeom>
          <a:noFill/>
          <a:ln>
            <a:noFill/>
          </a:ln>
        </p:spPr>
      </p:pic>
      <p:pic>
        <p:nvPicPr>
          <p:cNvPr id="915" name="Google Shape;915;p65"/>
          <p:cNvPicPr preferRelativeResize="0"/>
          <p:nvPr/>
        </p:nvPicPr>
        <p:blipFill rotWithShape="1">
          <a:blip r:embed="rId3">
            <a:alphaModFix/>
          </a:blip>
          <a:srcRect b="1036" l="0" r="0" t="1047"/>
          <a:stretch/>
        </p:blipFill>
        <p:spPr>
          <a:xfrm>
            <a:off x="1145750" y="4559808"/>
            <a:ext cx="1267637" cy="963655"/>
          </a:xfrm>
          <a:prstGeom prst="rect">
            <a:avLst/>
          </a:prstGeom>
          <a:noFill/>
          <a:ln>
            <a:noFill/>
          </a:ln>
        </p:spPr>
      </p:pic>
      <p:pic>
        <p:nvPicPr>
          <p:cNvPr id="916" name="Google Shape;916;p65"/>
          <p:cNvPicPr preferRelativeResize="0"/>
          <p:nvPr/>
        </p:nvPicPr>
        <p:blipFill rotWithShape="1">
          <a:blip r:embed="rId2">
            <a:alphaModFix/>
          </a:blip>
          <a:srcRect b="1830" l="0" r="0" t="1830"/>
          <a:stretch/>
        </p:blipFill>
        <p:spPr>
          <a:xfrm>
            <a:off x="1145750" y="5677992"/>
            <a:ext cx="1267638" cy="963655"/>
          </a:xfrm>
          <a:prstGeom prst="rect">
            <a:avLst/>
          </a:prstGeom>
          <a:noFill/>
          <a:ln>
            <a:noFill/>
          </a:ln>
        </p:spPr>
      </p:pic>
      <p:pic>
        <p:nvPicPr>
          <p:cNvPr id="917" name="Google Shape;917;p65"/>
          <p:cNvPicPr preferRelativeResize="0"/>
          <p:nvPr/>
        </p:nvPicPr>
        <p:blipFill rotWithShape="1">
          <a:blip r:embed="rId3">
            <a:alphaModFix/>
          </a:blip>
          <a:srcRect b="1036" l="0" r="0" t="1047"/>
          <a:stretch/>
        </p:blipFill>
        <p:spPr>
          <a:xfrm>
            <a:off x="1145750" y="6872808"/>
            <a:ext cx="1267637" cy="963655"/>
          </a:xfrm>
          <a:prstGeom prst="rect">
            <a:avLst/>
          </a:prstGeom>
          <a:noFill/>
          <a:ln>
            <a:noFill/>
          </a:ln>
        </p:spPr>
      </p:pic>
      <p:pic>
        <p:nvPicPr>
          <p:cNvPr id="918" name="Google Shape;918;p65"/>
          <p:cNvPicPr preferRelativeResize="0"/>
          <p:nvPr/>
        </p:nvPicPr>
        <p:blipFill rotWithShape="1">
          <a:blip r:embed="rId2">
            <a:alphaModFix/>
          </a:blip>
          <a:srcRect b="1830" l="0" r="0" t="1830"/>
          <a:stretch/>
        </p:blipFill>
        <p:spPr>
          <a:xfrm>
            <a:off x="1145750" y="7997952"/>
            <a:ext cx="1267638" cy="963655"/>
          </a:xfrm>
          <a:prstGeom prst="rect">
            <a:avLst/>
          </a:prstGeom>
          <a:noFill/>
          <a:ln>
            <a:noFill/>
          </a:ln>
        </p:spPr>
      </p:pic>
      <p:pic>
        <p:nvPicPr>
          <p:cNvPr id="919" name="Google Shape;919;p65"/>
          <p:cNvPicPr preferRelativeResize="0"/>
          <p:nvPr/>
        </p:nvPicPr>
        <p:blipFill rotWithShape="1">
          <a:blip r:embed="rId3">
            <a:alphaModFix/>
          </a:blip>
          <a:srcRect b="1036" l="0" r="0" t="1047"/>
          <a:stretch/>
        </p:blipFill>
        <p:spPr>
          <a:xfrm>
            <a:off x="1145750" y="9168384"/>
            <a:ext cx="1267637" cy="963655"/>
          </a:xfrm>
          <a:prstGeom prst="rect">
            <a:avLst/>
          </a:prstGeom>
          <a:noFill/>
          <a:ln>
            <a:noFill/>
          </a:ln>
        </p:spPr>
      </p:pic>
      <p:pic>
        <p:nvPicPr>
          <p:cNvPr id="920" name="Google Shape;920;p65"/>
          <p:cNvPicPr preferRelativeResize="0"/>
          <p:nvPr/>
        </p:nvPicPr>
        <p:blipFill rotWithShape="1">
          <a:blip r:embed="rId2">
            <a:alphaModFix/>
          </a:blip>
          <a:srcRect b="1830" l="0" r="0" t="1830"/>
          <a:stretch/>
        </p:blipFill>
        <p:spPr>
          <a:xfrm>
            <a:off x="1145750" y="10338816"/>
            <a:ext cx="1267638" cy="963655"/>
          </a:xfrm>
          <a:prstGeom prst="rect">
            <a:avLst/>
          </a:prstGeom>
          <a:noFill/>
          <a:ln>
            <a:noFill/>
          </a:ln>
        </p:spPr>
      </p:pic>
      <p:pic>
        <p:nvPicPr>
          <p:cNvPr id="921" name="Google Shape;921;p65"/>
          <p:cNvPicPr preferRelativeResize="0"/>
          <p:nvPr/>
        </p:nvPicPr>
        <p:blipFill rotWithShape="1">
          <a:blip r:embed="rId3">
            <a:alphaModFix/>
          </a:blip>
          <a:srcRect b="1036" l="0" r="0" t="1047"/>
          <a:stretch/>
        </p:blipFill>
        <p:spPr>
          <a:xfrm>
            <a:off x="1145750" y="11505768"/>
            <a:ext cx="1267637" cy="963655"/>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6. Bullets 1–8 (Yellow/Green)">
  <p:cSld name="CUSTOM_2_7_1_3_1_1_1_1_1_1_1">
    <p:spTree>
      <p:nvGrpSpPr>
        <p:cNvPr id="922" name="Shape 922"/>
        <p:cNvGrpSpPr/>
        <p:nvPr/>
      </p:nvGrpSpPr>
      <p:grpSpPr>
        <a:xfrm>
          <a:off x="0" y="0"/>
          <a:ext cx="0" cy="0"/>
          <a:chOff x="0" y="0"/>
          <a:chExt cx="0" cy="0"/>
        </a:xfrm>
      </p:grpSpPr>
      <p:sp>
        <p:nvSpPr>
          <p:cNvPr id="923" name="Google Shape;923;p66"/>
          <p:cNvSpPr txBox="1"/>
          <p:nvPr>
            <p:ph type="title"/>
          </p:nvPr>
        </p:nvSpPr>
        <p:spPr>
          <a:xfrm>
            <a:off x="-32791" y="0"/>
            <a:ext cx="24443101" cy="1423200"/>
          </a:xfrm>
          <a:prstGeom prst="rect">
            <a:avLst/>
          </a:prstGeom>
          <a:noFill/>
          <a:ln>
            <a:noFill/>
          </a:ln>
        </p:spPr>
        <p:txBody>
          <a:bodyPr anchorCtr="0" anchor="t" bIns="243750" lIns="1219000" spcFirstLastPara="1" rIns="731350" wrap="square" tIns="487575">
            <a:noAutofit/>
          </a:bodyPr>
          <a:lstStyle>
            <a:lvl1pPr lvl="0" marR="0" rtl="0" algn="l">
              <a:lnSpc>
                <a:spcPct val="100000"/>
              </a:lnSpc>
              <a:spcBef>
                <a:spcPts val="0"/>
              </a:spcBef>
              <a:spcAft>
                <a:spcPts val="0"/>
              </a:spcAft>
              <a:buClr>
                <a:srgbClr val="000000"/>
              </a:buClr>
              <a:buSzPts val="6400"/>
              <a:buFont typeface="Arial"/>
              <a:buNone/>
              <a:defRPr b="0" i="0" sz="6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924" name="Google Shape;924;p66"/>
          <p:cNvSpPr txBox="1"/>
          <p:nvPr>
            <p:ph idx="1" type="subTitle"/>
          </p:nvPr>
        </p:nvSpPr>
        <p:spPr>
          <a:xfrm>
            <a:off x="0" y="1802600"/>
            <a:ext cx="24377701" cy="972900"/>
          </a:xfrm>
          <a:prstGeom prst="rect">
            <a:avLst/>
          </a:prstGeom>
          <a:noFill/>
          <a:ln>
            <a:noFill/>
          </a:ln>
        </p:spPr>
        <p:txBody>
          <a:bodyPr anchorCtr="0" anchor="t" bIns="0" lIns="1219000" spcFirstLastPara="1" rIns="1219000" wrap="square" tIns="243750">
            <a:noAutofit/>
          </a:bodyPr>
          <a:lstStyle>
            <a:lvl1pPr lvl="0" marR="0" rtl="0" algn="l">
              <a:lnSpc>
                <a:spcPct val="100000"/>
              </a:lnSpc>
              <a:spcBef>
                <a:spcPts val="0"/>
              </a:spcBef>
              <a:spcAft>
                <a:spcPts val="0"/>
              </a:spcAft>
              <a:buClr>
                <a:srgbClr val="000000"/>
              </a:buClr>
              <a:buSzPts val="4800"/>
              <a:buFont typeface="Arial"/>
              <a:buNone/>
              <a:defRPr b="0" i="0" sz="4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cxnSp>
        <p:nvCxnSpPr>
          <p:cNvPr id="925" name="Google Shape;925;p66"/>
          <p:cNvCxnSpPr/>
          <p:nvPr/>
        </p:nvCxnSpPr>
        <p:spPr>
          <a:xfrm>
            <a:off x="731476" y="1706880"/>
            <a:ext cx="22915501" cy="27300"/>
          </a:xfrm>
          <a:prstGeom prst="straightConnector1">
            <a:avLst/>
          </a:prstGeom>
          <a:noFill/>
          <a:ln cap="flat" cmpd="sng" w="9525">
            <a:solidFill>
              <a:schemeClr val="dk2"/>
            </a:solidFill>
            <a:prstDash val="solid"/>
            <a:round/>
            <a:headEnd len="sm" w="sm" type="none"/>
            <a:tailEnd len="sm" w="sm" type="none"/>
          </a:ln>
        </p:spPr>
      </p:cxnSp>
      <p:sp>
        <p:nvSpPr>
          <p:cNvPr id="926" name="Google Shape;926;p66"/>
          <p:cNvSpPr txBox="1"/>
          <p:nvPr>
            <p:ph idx="12" type="sldNum"/>
          </p:nvPr>
        </p:nvSpPr>
        <p:spPr>
          <a:xfrm>
            <a:off x="22948089" y="13219200"/>
            <a:ext cx="698100" cy="281700"/>
          </a:xfrm>
          <a:prstGeom prst="rect">
            <a:avLst/>
          </a:prstGeom>
          <a:noFill/>
          <a:ln>
            <a:noFill/>
          </a:ln>
        </p:spPr>
        <p:txBody>
          <a:bodyPr anchorCtr="0" anchor="t" bIns="243750" lIns="0" spcFirstLastPara="1" rIns="0" wrap="square" tIns="0">
            <a:no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927" name="Google Shape;927;p66"/>
          <p:cNvCxnSpPr/>
          <p:nvPr/>
        </p:nvCxnSpPr>
        <p:spPr>
          <a:xfrm>
            <a:off x="731329" y="13083880"/>
            <a:ext cx="22915501" cy="27300"/>
          </a:xfrm>
          <a:prstGeom prst="straightConnector1">
            <a:avLst/>
          </a:prstGeom>
          <a:noFill/>
          <a:ln cap="flat" cmpd="sng" w="9525">
            <a:solidFill>
              <a:srgbClr val="A9B7C0"/>
            </a:solidFill>
            <a:prstDash val="solid"/>
            <a:round/>
            <a:headEnd len="sm" w="sm" type="none"/>
            <a:tailEnd len="sm" w="sm" type="none"/>
          </a:ln>
        </p:spPr>
      </p:cxnSp>
      <p:sp>
        <p:nvSpPr>
          <p:cNvPr id="928" name="Google Shape;928;p66"/>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929" name="Google Shape;929;p66"/>
          <p:cNvSpPr/>
          <p:nvPr/>
        </p:nvSpPr>
        <p:spPr>
          <a:xfrm>
            <a:off x="2676437" y="10328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0" name="Google Shape;930;p66"/>
          <p:cNvSpPr txBox="1"/>
          <p:nvPr>
            <p:ph idx="3" type="subTitle"/>
          </p:nvPr>
        </p:nvSpPr>
        <p:spPr>
          <a:xfrm>
            <a:off x="-65583" y="10328200"/>
            <a:ext cx="24377701" cy="975300"/>
          </a:xfrm>
          <a:prstGeom prst="rect">
            <a:avLst/>
          </a:prstGeom>
          <a:noFill/>
          <a:ln>
            <a:noFill/>
          </a:ln>
        </p:spPr>
        <p:txBody>
          <a:bodyPr anchorCtr="0" anchor="ctr" bIns="0" lIns="3315625"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931" name="Google Shape;931;p66"/>
          <p:cNvSpPr/>
          <p:nvPr/>
        </p:nvSpPr>
        <p:spPr>
          <a:xfrm>
            <a:off x="2676103" y="11496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2" name="Google Shape;932;p66"/>
          <p:cNvSpPr txBox="1"/>
          <p:nvPr>
            <p:ph idx="4" type="subTitle"/>
          </p:nvPr>
        </p:nvSpPr>
        <p:spPr>
          <a:xfrm>
            <a:off x="0" y="11496667"/>
            <a:ext cx="24377701" cy="1005600"/>
          </a:xfrm>
          <a:prstGeom prst="rect">
            <a:avLst/>
          </a:prstGeom>
          <a:noFill/>
          <a:ln>
            <a:noFill/>
          </a:ln>
        </p:spPr>
        <p:txBody>
          <a:bodyPr anchorCtr="0" anchor="ctr" bIns="0" lIns="3315625"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933" name="Google Shape;933;p66"/>
          <p:cNvSpPr/>
          <p:nvPr/>
        </p:nvSpPr>
        <p:spPr>
          <a:xfrm>
            <a:off x="2676303" y="7991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4" name="Google Shape;934;p66"/>
          <p:cNvSpPr txBox="1"/>
          <p:nvPr>
            <p:ph idx="5" type="subTitle"/>
          </p:nvPr>
        </p:nvSpPr>
        <p:spPr>
          <a:xfrm>
            <a:off x="-400" y="7991333"/>
            <a:ext cx="24377701" cy="1005600"/>
          </a:xfrm>
          <a:prstGeom prst="rect">
            <a:avLst/>
          </a:prstGeom>
          <a:noFill/>
          <a:ln>
            <a:noFill/>
          </a:ln>
        </p:spPr>
        <p:txBody>
          <a:bodyPr anchorCtr="0" anchor="ctr" bIns="0" lIns="3315625"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935" name="Google Shape;935;p66"/>
          <p:cNvSpPr/>
          <p:nvPr/>
        </p:nvSpPr>
        <p:spPr>
          <a:xfrm>
            <a:off x="2675970" y="9159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6" name="Google Shape;936;p66"/>
          <p:cNvSpPr txBox="1"/>
          <p:nvPr>
            <p:ph idx="6" type="subTitle"/>
          </p:nvPr>
        </p:nvSpPr>
        <p:spPr>
          <a:xfrm>
            <a:off x="0" y="9159667"/>
            <a:ext cx="24377701" cy="1005600"/>
          </a:xfrm>
          <a:prstGeom prst="rect">
            <a:avLst/>
          </a:prstGeom>
          <a:noFill/>
          <a:ln>
            <a:noFill/>
          </a:ln>
        </p:spPr>
        <p:txBody>
          <a:bodyPr anchorCtr="0" anchor="ctr" bIns="0" lIns="3315625"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937" name="Google Shape;937;p66"/>
          <p:cNvSpPr/>
          <p:nvPr/>
        </p:nvSpPr>
        <p:spPr>
          <a:xfrm>
            <a:off x="2676370" y="5694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8" name="Google Shape;938;p66"/>
          <p:cNvSpPr txBox="1"/>
          <p:nvPr>
            <p:ph idx="7" type="subTitle"/>
          </p:nvPr>
        </p:nvSpPr>
        <p:spPr>
          <a:xfrm>
            <a:off x="-65916" y="5694333"/>
            <a:ext cx="24377701" cy="975300"/>
          </a:xfrm>
          <a:prstGeom prst="rect">
            <a:avLst/>
          </a:prstGeom>
          <a:noFill/>
          <a:ln>
            <a:noFill/>
          </a:ln>
        </p:spPr>
        <p:txBody>
          <a:bodyPr anchorCtr="0" anchor="ctr" bIns="0" lIns="3315625"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939" name="Google Shape;939;p66"/>
          <p:cNvSpPr/>
          <p:nvPr/>
        </p:nvSpPr>
        <p:spPr>
          <a:xfrm>
            <a:off x="2676036" y="6862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0" name="Google Shape;940;p66"/>
          <p:cNvSpPr txBox="1"/>
          <p:nvPr>
            <p:ph idx="8" type="subTitle"/>
          </p:nvPr>
        </p:nvSpPr>
        <p:spPr>
          <a:xfrm>
            <a:off x="0" y="6862667"/>
            <a:ext cx="24377701" cy="1005600"/>
          </a:xfrm>
          <a:prstGeom prst="rect">
            <a:avLst/>
          </a:prstGeom>
          <a:noFill/>
          <a:ln>
            <a:noFill/>
          </a:ln>
        </p:spPr>
        <p:txBody>
          <a:bodyPr anchorCtr="0" anchor="ctr" bIns="0" lIns="3315625"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941" name="Google Shape;941;p66"/>
          <p:cNvSpPr/>
          <p:nvPr/>
        </p:nvSpPr>
        <p:spPr>
          <a:xfrm>
            <a:off x="2676037" y="3357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2" name="Google Shape;942;p66"/>
          <p:cNvSpPr txBox="1"/>
          <p:nvPr>
            <p:ph idx="9" type="subTitle"/>
          </p:nvPr>
        </p:nvSpPr>
        <p:spPr>
          <a:xfrm>
            <a:off x="0" y="3357333"/>
            <a:ext cx="24377701" cy="1005600"/>
          </a:xfrm>
          <a:prstGeom prst="rect">
            <a:avLst/>
          </a:prstGeom>
          <a:noFill/>
          <a:ln>
            <a:noFill/>
          </a:ln>
        </p:spPr>
        <p:txBody>
          <a:bodyPr anchorCtr="0" anchor="ctr" bIns="0" lIns="3315625"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943" name="Google Shape;943;p66"/>
          <p:cNvSpPr/>
          <p:nvPr/>
        </p:nvSpPr>
        <p:spPr>
          <a:xfrm>
            <a:off x="2676036" y="4525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4" name="Google Shape;944;p66"/>
          <p:cNvSpPr txBox="1"/>
          <p:nvPr>
            <p:ph idx="13" type="subTitle"/>
          </p:nvPr>
        </p:nvSpPr>
        <p:spPr>
          <a:xfrm>
            <a:off x="0" y="4525667"/>
            <a:ext cx="24377701" cy="1005600"/>
          </a:xfrm>
          <a:prstGeom prst="rect">
            <a:avLst/>
          </a:prstGeom>
          <a:noFill/>
          <a:ln>
            <a:noFill/>
          </a:ln>
        </p:spPr>
        <p:txBody>
          <a:bodyPr anchorCtr="0" anchor="ctr" bIns="0" lIns="3315625"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pic>
        <p:nvPicPr>
          <p:cNvPr id="945" name="Google Shape;945;p66"/>
          <p:cNvPicPr preferRelativeResize="0"/>
          <p:nvPr/>
        </p:nvPicPr>
        <p:blipFill rotWithShape="1">
          <a:blip r:embed="rId2">
            <a:alphaModFix/>
          </a:blip>
          <a:srcRect b="1830" l="0" r="0" t="1830"/>
          <a:stretch/>
        </p:blipFill>
        <p:spPr>
          <a:xfrm>
            <a:off x="1145750" y="3364992"/>
            <a:ext cx="1267638" cy="963655"/>
          </a:xfrm>
          <a:prstGeom prst="rect">
            <a:avLst/>
          </a:prstGeom>
          <a:noFill/>
          <a:ln>
            <a:noFill/>
          </a:ln>
        </p:spPr>
      </p:pic>
      <p:pic>
        <p:nvPicPr>
          <p:cNvPr id="946" name="Google Shape;946;p66"/>
          <p:cNvPicPr preferRelativeResize="0"/>
          <p:nvPr/>
        </p:nvPicPr>
        <p:blipFill rotWithShape="1">
          <a:blip r:embed="rId2">
            <a:alphaModFix/>
          </a:blip>
          <a:srcRect b="1830" l="0" r="0" t="1830"/>
          <a:stretch/>
        </p:blipFill>
        <p:spPr>
          <a:xfrm>
            <a:off x="1145750" y="4559808"/>
            <a:ext cx="1267638" cy="963655"/>
          </a:xfrm>
          <a:prstGeom prst="rect">
            <a:avLst/>
          </a:prstGeom>
          <a:noFill/>
          <a:ln>
            <a:noFill/>
          </a:ln>
        </p:spPr>
      </p:pic>
      <p:pic>
        <p:nvPicPr>
          <p:cNvPr id="947" name="Google Shape;947;p66"/>
          <p:cNvPicPr preferRelativeResize="0"/>
          <p:nvPr/>
        </p:nvPicPr>
        <p:blipFill rotWithShape="1">
          <a:blip r:embed="rId2">
            <a:alphaModFix/>
          </a:blip>
          <a:srcRect b="1830" l="0" r="0" t="1830"/>
          <a:stretch/>
        </p:blipFill>
        <p:spPr>
          <a:xfrm>
            <a:off x="1145750" y="5677992"/>
            <a:ext cx="1267638" cy="963655"/>
          </a:xfrm>
          <a:prstGeom prst="rect">
            <a:avLst/>
          </a:prstGeom>
          <a:noFill/>
          <a:ln>
            <a:noFill/>
          </a:ln>
        </p:spPr>
      </p:pic>
      <p:pic>
        <p:nvPicPr>
          <p:cNvPr id="948" name="Google Shape;948;p66"/>
          <p:cNvPicPr preferRelativeResize="0"/>
          <p:nvPr/>
        </p:nvPicPr>
        <p:blipFill rotWithShape="1">
          <a:blip r:embed="rId2">
            <a:alphaModFix/>
          </a:blip>
          <a:srcRect b="1830" l="0" r="0" t="1830"/>
          <a:stretch/>
        </p:blipFill>
        <p:spPr>
          <a:xfrm>
            <a:off x="1145750" y="6872808"/>
            <a:ext cx="1267638" cy="963655"/>
          </a:xfrm>
          <a:prstGeom prst="rect">
            <a:avLst/>
          </a:prstGeom>
          <a:noFill/>
          <a:ln>
            <a:noFill/>
          </a:ln>
        </p:spPr>
      </p:pic>
      <p:pic>
        <p:nvPicPr>
          <p:cNvPr id="949" name="Google Shape;949;p66"/>
          <p:cNvPicPr preferRelativeResize="0"/>
          <p:nvPr/>
        </p:nvPicPr>
        <p:blipFill rotWithShape="1">
          <a:blip r:embed="rId2">
            <a:alphaModFix/>
          </a:blip>
          <a:srcRect b="1830" l="0" r="0" t="1830"/>
          <a:stretch/>
        </p:blipFill>
        <p:spPr>
          <a:xfrm>
            <a:off x="1145750" y="7997952"/>
            <a:ext cx="1267638" cy="963655"/>
          </a:xfrm>
          <a:prstGeom prst="rect">
            <a:avLst/>
          </a:prstGeom>
          <a:noFill/>
          <a:ln>
            <a:noFill/>
          </a:ln>
        </p:spPr>
      </p:pic>
      <p:pic>
        <p:nvPicPr>
          <p:cNvPr id="950" name="Google Shape;950;p66"/>
          <p:cNvPicPr preferRelativeResize="0"/>
          <p:nvPr/>
        </p:nvPicPr>
        <p:blipFill rotWithShape="1">
          <a:blip r:embed="rId2">
            <a:alphaModFix/>
          </a:blip>
          <a:srcRect b="1830" l="0" r="0" t="1830"/>
          <a:stretch/>
        </p:blipFill>
        <p:spPr>
          <a:xfrm>
            <a:off x="1145750" y="9168384"/>
            <a:ext cx="1267638" cy="963655"/>
          </a:xfrm>
          <a:prstGeom prst="rect">
            <a:avLst/>
          </a:prstGeom>
          <a:noFill/>
          <a:ln>
            <a:noFill/>
          </a:ln>
        </p:spPr>
      </p:pic>
      <p:pic>
        <p:nvPicPr>
          <p:cNvPr id="951" name="Google Shape;951;p66"/>
          <p:cNvPicPr preferRelativeResize="0"/>
          <p:nvPr/>
        </p:nvPicPr>
        <p:blipFill rotWithShape="1">
          <a:blip r:embed="rId2">
            <a:alphaModFix/>
          </a:blip>
          <a:srcRect b="1830" l="0" r="0" t="1830"/>
          <a:stretch/>
        </p:blipFill>
        <p:spPr>
          <a:xfrm>
            <a:off x="1145750" y="10338816"/>
            <a:ext cx="1267638" cy="963655"/>
          </a:xfrm>
          <a:prstGeom prst="rect">
            <a:avLst/>
          </a:prstGeom>
          <a:noFill/>
          <a:ln>
            <a:noFill/>
          </a:ln>
        </p:spPr>
      </p:pic>
      <p:pic>
        <p:nvPicPr>
          <p:cNvPr id="952" name="Google Shape;952;p66"/>
          <p:cNvPicPr preferRelativeResize="0"/>
          <p:nvPr/>
        </p:nvPicPr>
        <p:blipFill rotWithShape="1">
          <a:blip r:embed="rId2">
            <a:alphaModFix/>
          </a:blip>
          <a:srcRect b="1830" l="0" r="0" t="1830"/>
          <a:stretch/>
        </p:blipFill>
        <p:spPr>
          <a:xfrm>
            <a:off x="1145750" y="11505768"/>
            <a:ext cx="1267638" cy="963655"/>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7. Bullets 1–8 (Gray)">
  <p:cSld name="CUSTOM_2_7_1_3_1_1_1_1_1_1_1_1">
    <p:spTree>
      <p:nvGrpSpPr>
        <p:cNvPr id="953" name="Shape 953"/>
        <p:cNvGrpSpPr/>
        <p:nvPr/>
      </p:nvGrpSpPr>
      <p:grpSpPr>
        <a:xfrm>
          <a:off x="0" y="0"/>
          <a:ext cx="0" cy="0"/>
          <a:chOff x="0" y="0"/>
          <a:chExt cx="0" cy="0"/>
        </a:xfrm>
      </p:grpSpPr>
      <p:sp>
        <p:nvSpPr>
          <p:cNvPr id="954" name="Google Shape;954;p67"/>
          <p:cNvSpPr txBox="1"/>
          <p:nvPr>
            <p:ph type="title"/>
          </p:nvPr>
        </p:nvSpPr>
        <p:spPr>
          <a:xfrm>
            <a:off x="-32791" y="0"/>
            <a:ext cx="24443101" cy="1423200"/>
          </a:xfrm>
          <a:prstGeom prst="rect">
            <a:avLst/>
          </a:prstGeom>
          <a:noFill/>
          <a:ln>
            <a:noFill/>
          </a:ln>
        </p:spPr>
        <p:txBody>
          <a:bodyPr anchorCtr="0" anchor="t" bIns="243750" lIns="1219000" spcFirstLastPara="1" rIns="731350" wrap="square" tIns="487575">
            <a:noAutofit/>
          </a:bodyPr>
          <a:lstStyle>
            <a:lvl1pPr lvl="0" marR="0" rtl="0" algn="l">
              <a:lnSpc>
                <a:spcPct val="100000"/>
              </a:lnSpc>
              <a:spcBef>
                <a:spcPts val="0"/>
              </a:spcBef>
              <a:spcAft>
                <a:spcPts val="0"/>
              </a:spcAft>
              <a:buClr>
                <a:srgbClr val="000000"/>
              </a:buClr>
              <a:buSzPts val="6400"/>
              <a:buFont typeface="Arial"/>
              <a:buNone/>
              <a:defRPr b="0" i="0" sz="6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955" name="Google Shape;955;p67"/>
          <p:cNvSpPr txBox="1"/>
          <p:nvPr>
            <p:ph idx="1" type="subTitle"/>
          </p:nvPr>
        </p:nvSpPr>
        <p:spPr>
          <a:xfrm>
            <a:off x="0" y="1802600"/>
            <a:ext cx="24377701" cy="972900"/>
          </a:xfrm>
          <a:prstGeom prst="rect">
            <a:avLst/>
          </a:prstGeom>
          <a:noFill/>
          <a:ln>
            <a:noFill/>
          </a:ln>
        </p:spPr>
        <p:txBody>
          <a:bodyPr anchorCtr="0" anchor="t" bIns="0" lIns="1219000" spcFirstLastPara="1" rIns="1219000" wrap="square" tIns="243750">
            <a:noAutofit/>
          </a:bodyPr>
          <a:lstStyle>
            <a:lvl1pPr lvl="0" marR="0" rtl="0" algn="l">
              <a:lnSpc>
                <a:spcPct val="100000"/>
              </a:lnSpc>
              <a:spcBef>
                <a:spcPts val="0"/>
              </a:spcBef>
              <a:spcAft>
                <a:spcPts val="0"/>
              </a:spcAft>
              <a:buClr>
                <a:srgbClr val="000000"/>
              </a:buClr>
              <a:buSzPts val="4800"/>
              <a:buFont typeface="Arial"/>
              <a:buNone/>
              <a:defRPr b="0" i="0" sz="4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cxnSp>
        <p:nvCxnSpPr>
          <p:cNvPr id="956" name="Google Shape;956;p67"/>
          <p:cNvCxnSpPr/>
          <p:nvPr/>
        </p:nvCxnSpPr>
        <p:spPr>
          <a:xfrm>
            <a:off x="731476" y="1706880"/>
            <a:ext cx="22915501" cy="27300"/>
          </a:xfrm>
          <a:prstGeom prst="straightConnector1">
            <a:avLst/>
          </a:prstGeom>
          <a:noFill/>
          <a:ln cap="flat" cmpd="sng" w="9525">
            <a:solidFill>
              <a:schemeClr val="dk2"/>
            </a:solidFill>
            <a:prstDash val="solid"/>
            <a:round/>
            <a:headEnd len="sm" w="sm" type="none"/>
            <a:tailEnd len="sm" w="sm" type="none"/>
          </a:ln>
        </p:spPr>
      </p:cxnSp>
      <p:sp>
        <p:nvSpPr>
          <p:cNvPr id="957" name="Google Shape;957;p67"/>
          <p:cNvSpPr txBox="1"/>
          <p:nvPr>
            <p:ph idx="12" type="sldNum"/>
          </p:nvPr>
        </p:nvSpPr>
        <p:spPr>
          <a:xfrm>
            <a:off x="22948089" y="13219200"/>
            <a:ext cx="698100" cy="281700"/>
          </a:xfrm>
          <a:prstGeom prst="rect">
            <a:avLst/>
          </a:prstGeom>
          <a:noFill/>
          <a:ln>
            <a:noFill/>
          </a:ln>
        </p:spPr>
        <p:txBody>
          <a:bodyPr anchorCtr="0" anchor="t" bIns="243750" lIns="0" spcFirstLastPara="1" rIns="0" wrap="square" tIns="0">
            <a:no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958" name="Google Shape;958;p67"/>
          <p:cNvCxnSpPr/>
          <p:nvPr/>
        </p:nvCxnSpPr>
        <p:spPr>
          <a:xfrm>
            <a:off x="731329" y="13083880"/>
            <a:ext cx="22915501" cy="27300"/>
          </a:xfrm>
          <a:prstGeom prst="straightConnector1">
            <a:avLst/>
          </a:prstGeom>
          <a:noFill/>
          <a:ln cap="flat" cmpd="sng" w="9525">
            <a:solidFill>
              <a:srgbClr val="A9B7C0"/>
            </a:solidFill>
            <a:prstDash val="solid"/>
            <a:round/>
            <a:headEnd len="sm" w="sm" type="none"/>
            <a:tailEnd len="sm" w="sm" type="none"/>
          </a:ln>
        </p:spPr>
      </p:cxnSp>
      <p:sp>
        <p:nvSpPr>
          <p:cNvPr id="959" name="Google Shape;959;p67"/>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960" name="Google Shape;960;p67"/>
          <p:cNvSpPr/>
          <p:nvPr/>
        </p:nvSpPr>
        <p:spPr>
          <a:xfrm>
            <a:off x="2676437" y="10328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1" name="Google Shape;961;p67"/>
          <p:cNvSpPr txBox="1"/>
          <p:nvPr>
            <p:ph idx="3" type="subTitle"/>
          </p:nvPr>
        </p:nvSpPr>
        <p:spPr>
          <a:xfrm>
            <a:off x="-65583" y="10328200"/>
            <a:ext cx="24377701" cy="975300"/>
          </a:xfrm>
          <a:prstGeom prst="rect">
            <a:avLst/>
          </a:prstGeom>
          <a:noFill/>
          <a:ln>
            <a:noFill/>
          </a:ln>
        </p:spPr>
        <p:txBody>
          <a:bodyPr anchorCtr="0" anchor="ctr" bIns="0" lIns="3315625"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962" name="Google Shape;962;p67"/>
          <p:cNvSpPr/>
          <p:nvPr/>
        </p:nvSpPr>
        <p:spPr>
          <a:xfrm>
            <a:off x="2676103" y="11496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3" name="Google Shape;963;p67"/>
          <p:cNvSpPr txBox="1"/>
          <p:nvPr>
            <p:ph idx="4" type="subTitle"/>
          </p:nvPr>
        </p:nvSpPr>
        <p:spPr>
          <a:xfrm>
            <a:off x="0" y="11496667"/>
            <a:ext cx="24377701" cy="1005600"/>
          </a:xfrm>
          <a:prstGeom prst="rect">
            <a:avLst/>
          </a:prstGeom>
          <a:noFill/>
          <a:ln>
            <a:noFill/>
          </a:ln>
        </p:spPr>
        <p:txBody>
          <a:bodyPr anchorCtr="0" anchor="ctr" bIns="0" lIns="3315625"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964" name="Google Shape;964;p67"/>
          <p:cNvSpPr/>
          <p:nvPr/>
        </p:nvSpPr>
        <p:spPr>
          <a:xfrm>
            <a:off x="2676303" y="7991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5" name="Google Shape;965;p67"/>
          <p:cNvSpPr txBox="1"/>
          <p:nvPr>
            <p:ph idx="5" type="subTitle"/>
          </p:nvPr>
        </p:nvSpPr>
        <p:spPr>
          <a:xfrm>
            <a:off x="-400" y="7991333"/>
            <a:ext cx="24377701" cy="1005600"/>
          </a:xfrm>
          <a:prstGeom prst="rect">
            <a:avLst/>
          </a:prstGeom>
          <a:noFill/>
          <a:ln>
            <a:noFill/>
          </a:ln>
        </p:spPr>
        <p:txBody>
          <a:bodyPr anchorCtr="0" anchor="ctr" bIns="0" lIns="3315625"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966" name="Google Shape;966;p67"/>
          <p:cNvSpPr/>
          <p:nvPr/>
        </p:nvSpPr>
        <p:spPr>
          <a:xfrm>
            <a:off x="2675970" y="9159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7" name="Google Shape;967;p67"/>
          <p:cNvSpPr txBox="1"/>
          <p:nvPr>
            <p:ph idx="6" type="subTitle"/>
          </p:nvPr>
        </p:nvSpPr>
        <p:spPr>
          <a:xfrm>
            <a:off x="0" y="9159667"/>
            <a:ext cx="24377701" cy="1005600"/>
          </a:xfrm>
          <a:prstGeom prst="rect">
            <a:avLst/>
          </a:prstGeom>
          <a:noFill/>
          <a:ln>
            <a:noFill/>
          </a:ln>
        </p:spPr>
        <p:txBody>
          <a:bodyPr anchorCtr="0" anchor="ctr" bIns="0" lIns="3315625"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968" name="Google Shape;968;p67"/>
          <p:cNvSpPr/>
          <p:nvPr/>
        </p:nvSpPr>
        <p:spPr>
          <a:xfrm>
            <a:off x="2676370" y="5694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9" name="Google Shape;969;p67"/>
          <p:cNvSpPr txBox="1"/>
          <p:nvPr>
            <p:ph idx="7" type="subTitle"/>
          </p:nvPr>
        </p:nvSpPr>
        <p:spPr>
          <a:xfrm>
            <a:off x="-65916" y="5694333"/>
            <a:ext cx="24377701" cy="975300"/>
          </a:xfrm>
          <a:prstGeom prst="rect">
            <a:avLst/>
          </a:prstGeom>
          <a:noFill/>
          <a:ln>
            <a:noFill/>
          </a:ln>
        </p:spPr>
        <p:txBody>
          <a:bodyPr anchorCtr="0" anchor="ctr" bIns="0" lIns="3315625"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970" name="Google Shape;970;p67"/>
          <p:cNvSpPr/>
          <p:nvPr/>
        </p:nvSpPr>
        <p:spPr>
          <a:xfrm>
            <a:off x="2676036" y="6862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1" name="Google Shape;971;p67"/>
          <p:cNvSpPr txBox="1"/>
          <p:nvPr>
            <p:ph idx="8" type="subTitle"/>
          </p:nvPr>
        </p:nvSpPr>
        <p:spPr>
          <a:xfrm>
            <a:off x="0" y="6862667"/>
            <a:ext cx="24377701" cy="1005600"/>
          </a:xfrm>
          <a:prstGeom prst="rect">
            <a:avLst/>
          </a:prstGeom>
          <a:noFill/>
          <a:ln>
            <a:noFill/>
          </a:ln>
        </p:spPr>
        <p:txBody>
          <a:bodyPr anchorCtr="0" anchor="ctr" bIns="0" lIns="3315625"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972" name="Google Shape;972;p67"/>
          <p:cNvSpPr/>
          <p:nvPr/>
        </p:nvSpPr>
        <p:spPr>
          <a:xfrm>
            <a:off x="2676037" y="3357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3" name="Google Shape;973;p67"/>
          <p:cNvSpPr txBox="1"/>
          <p:nvPr>
            <p:ph idx="9" type="subTitle"/>
          </p:nvPr>
        </p:nvSpPr>
        <p:spPr>
          <a:xfrm>
            <a:off x="0" y="3357333"/>
            <a:ext cx="24377701" cy="1005600"/>
          </a:xfrm>
          <a:prstGeom prst="rect">
            <a:avLst/>
          </a:prstGeom>
          <a:noFill/>
          <a:ln>
            <a:noFill/>
          </a:ln>
        </p:spPr>
        <p:txBody>
          <a:bodyPr anchorCtr="0" anchor="ctr" bIns="0" lIns="3315625"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974" name="Google Shape;974;p67"/>
          <p:cNvSpPr/>
          <p:nvPr/>
        </p:nvSpPr>
        <p:spPr>
          <a:xfrm>
            <a:off x="2676036" y="4525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5" name="Google Shape;975;p67"/>
          <p:cNvSpPr txBox="1"/>
          <p:nvPr>
            <p:ph idx="13" type="subTitle"/>
          </p:nvPr>
        </p:nvSpPr>
        <p:spPr>
          <a:xfrm>
            <a:off x="0" y="4525667"/>
            <a:ext cx="24377701" cy="1005600"/>
          </a:xfrm>
          <a:prstGeom prst="rect">
            <a:avLst/>
          </a:prstGeom>
          <a:noFill/>
          <a:ln>
            <a:noFill/>
          </a:ln>
        </p:spPr>
        <p:txBody>
          <a:bodyPr anchorCtr="0" anchor="ctr" bIns="0" lIns="3315625"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pic>
        <p:nvPicPr>
          <p:cNvPr id="976" name="Google Shape;976;p67"/>
          <p:cNvPicPr preferRelativeResize="0"/>
          <p:nvPr/>
        </p:nvPicPr>
        <p:blipFill rotWithShape="1">
          <a:blip r:embed="rId2">
            <a:alphaModFix/>
          </a:blip>
          <a:srcRect b="2561" l="0" r="0" t="2552"/>
          <a:stretch/>
        </p:blipFill>
        <p:spPr>
          <a:xfrm>
            <a:off x="1145750" y="3364992"/>
            <a:ext cx="1267638" cy="963655"/>
          </a:xfrm>
          <a:prstGeom prst="rect">
            <a:avLst/>
          </a:prstGeom>
          <a:noFill/>
          <a:ln>
            <a:noFill/>
          </a:ln>
        </p:spPr>
      </p:pic>
      <p:pic>
        <p:nvPicPr>
          <p:cNvPr id="977" name="Google Shape;977;p67"/>
          <p:cNvPicPr preferRelativeResize="0"/>
          <p:nvPr/>
        </p:nvPicPr>
        <p:blipFill rotWithShape="1">
          <a:blip r:embed="rId2">
            <a:alphaModFix/>
          </a:blip>
          <a:srcRect b="2561" l="0" r="0" t="2552"/>
          <a:stretch/>
        </p:blipFill>
        <p:spPr>
          <a:xfrm>
            <a:off x="1145750" y="4559808"/>
            <a:ext cx="1267638" cy="963655"/>
          </a:xfrm>
          <a:prstGeom prst="rect">
            <a:avLst/>
          </a:prstGeom>
          <a:noFill/>
          <a:ln>
            <a:noFill/>
          </a:ln>
        </p:spPr>
      </p:pic>
      <p:pic>
        <p:nvPicPr>
          <p:cNvPr id="978" name="Google Shape;978;p67"/>
          <p:cNvPicPr preferRelativeResize="0"/>
          <p:nvPr/>
        </p:nvPicPr>
        <p:blipFill rotWithShape="1">
          <a:blip r:embed="rId2">
            <a:alphaModFix/>
          </a:blip>
          <a:srcRect b="2561" l="0" r="0" t="2552"/>
          <a:stretch/>
        </p:blipFill>
        <p:spPr>
          <a:xfrm>
            <a:off x="1145750" y="5677992"/>
            <a:ext cx="1267638" cy="963655"/>
          </a:xfrm>
          <a:prstGeom prst="rect">
            <a:avLst/>
          </a:prstGeom>
          <a:noFill/>
          <a:ln>
            <a:noFill/>
          </a:ln>
        </p:spPr>
      </p:pic>
      <p:pic>
        <p:nvPicPr>
          <p:cNvPr id="979" name="Google Shape;979;p67"/>
          <p:cNvPicPr preferRelativeResize="0"/>
          <p:nvPr/>
        </p:nvPicPr>
        <p:blipFill rotWithShape="1">
          <a:blip r:embed="rId2">
            <a:alphaModFix/>
          </a:blip>
          <a:srcRect b="2561" l="0" r="0" t="2552"/>
          <a:stretch/>
        </p:blipFill>
        <p:spPr>
          <a:xfrm>
            <a:off x="1145750" y="6872808"/>
            <a:ext cx="1267638" cy="963655"/>
          </a:xfrm>
          <a:prstGeom prst="rect">
            <a:avLst/>
          </a:prstGeom>
          <a:noFill/>
          <a:ln>
            <a:noFill/>
          </a:ln>
        </p:spPr>
      </p:pic>
      <p:pic>
        <p:nvPicPr>
          <p:cNvPr id="980" name="Google Shape;980;p67"/>
          <p:cNvPicPr preferRelativeResize="0"/>
          <p:nvPr/>
        </p:nvPicPr>
        <p:blipFill rotWithShape="1">
          <a:blip r:embed="rId2">
            <a:alphaModFix/>
          </a:blip>
          <a:srcRect b="2561" l="0" r="0" t="2552"/>
          <a:stretch/>
        </p:blipFill>
        <p:spPr>
          <a:xfrm>
            <a:off x="1145750" y="7997952"/>
            <a:ext cx="1267638" cy="963655"/>
          </a:xfrm>
          <a:prstGeom prst="rect">
            <a:avLst/>
          </a:prstGeom>
          <a:noFill/>
          <a:ln>
            <a:noFill/>
          </a:ln>
        </p:spPr>
      </p:pic>
      <p:pic>
        <p:nvPicPr>
          <p:cNvPr id="981" name="Google Shape;981;p67"/>
          <p:cNvPicPr preferRelativeResize="0"/>
          <p:nvPr/>
        </p:nvPicPr>
        <p:blipFill rotWithShape="1">
          <a:blip r:embed="rId2">
            <a:alphaModFix/>
          </a:blip>
          <a:srcRect b="2561" l="0" r="0" t="2552"/>
          <a:stretch/>
        </p:blipFill>
        <p:spPr>
          <a:xfrm>
            <a:off x="1145750" y="9168384"/>
            <a:ext cx="1267638" cy="963655"/>
          </a:xfrm>
          <a:prstGeom prst="rect">
            <a:avLst/>
          </a:prstGeom>
          <a:noFill/>
          <a:ln>
            <a:noFill/>
          </a:ln>
        </p:spPr>
      </p:pic>
      <p:pic>
        <p:nvPicPr>
          <p:cNvPr id="982" name="Google Shape;982;p67"/>
          <p:cNvPicPr preferRelativeResize="0"/>
          <p:nvPr/>
        </p:nvPicPr>
        <p:blipFill rotWithShape="1">
          <a:blip r:embed="rId2">
            <a:alphaModFix/>
          </a:blip>
          <a:srcRect b="2561" l="0" r="0" t="2552"/>
          <a:stretch/>
        </p:blipFill>
        <p:spPr>
          <a:xfrm>
            <a:off x="1145750" y="10338816"/>
            <a:ext cx="1267638" cy="963655"/>
          </a:xfrm>
          <a:prstGeom prst="rect">
            <a:avLst/>
          </a:prstGeom>
          <a:noFill/>
          <a:ln>
            <a:noFill/>
          </a:ln>
        </p:spPr>
      </p:pic>
      <p:pic>
        <p:nvPicPr>
          <p:cNvPr id="983" name="Google Shape;983;p67"/>
          <p:cNvPicPr preferRelativeResize="0"/>
          <p:nvPr/>
        </p:nvPicPr>
        <p:blipFill rotWithShape="1">
          <a:blip r:embed="rId2">
            <a:alphaModFix/>
          </a:blip>
          <a:srcRect b="2561" l="0" r="0" t="2552"/>
          <a:stretch/>
        </p:blipFill>
        <p:spPr>
          <a:xfrm>
            <a:off x="1145750" y="11505768"/>
            <a:ext cx="1267638" cy="963655"/>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8. Bullets 1–8 (Blue)">
  <p:cSld name="CUSTOM_2_7_1_3_1_1_1_1_1_1_1_1_1">
    <p:spTree>
      <p:nvGrpSpPr>
        <p:cNvPr id="984" name="Shape 984"/>
        <p:cNvGrpSpPr/>
        <p:nvPr/>
      </p:nvGrpSpPr>
      <p:grpSpPr>
        <a:xfrm>
          <a:off x="0" y="0"/>
          <a:ext cx="0" cy="0"/>
          <a:chOff x="0" y="0"/>
          <a:chExt cx="0" cy="0"/>
        </a:xfrm>
      </p:grpSpPr>
      <p:sp>
        <p:nvSpPr>
          <p:cNvPr id="985" name="Google Shape;985;p68"/>
          <p:cNvSpPr txBox="1"/>
          <p:nvPr>
            <p:ph type="title"/>
          </p:nvPr>
        </p:nvSpPr>
        <p:spPr>
          <a:xfrm>
            <a:off x="-32791" y="0"/>
            <a:ext cx="24443101" cy="1423200"/>
          </a:xfrm>
          <a:prstGeom prst="rect">
            <a:avLst/>
          </a:prstGeom>
          <a:noFill/>
          <a:ln>
            <a:noFill/>
          </a:ln>
        </p:spPr>
        <p:txBody>
          <a:bodyPr anchorCtr="0" anchor="t" bIns="243750" lIns="1219000" spcFirstLastPara="1" rIns="731350" wrap="square" tIns="487575">
            <a:noAutofit/>
          </a:bodyPr>
          <a:lstStyle>
            <a:lvl1pPr lvl="0" marR="0" rtl="0" algn="l">
              <a:lnSpc>
                <a:spcPct val="100000"/>
              </a:lnSpc>
              <a:spcBef>
                <a:spcPts val="0"/>
              </a:spcBef>
              <a:spcAft>
                <a:spcPts val="0"/>
              </a:spcAft>
              <a:buClr>
                <a:srgbClr val="000000"/>
              </a:buClr>
              <a:buSzPts val="6400"/>
              <a:buFont typeface="Arial"/>
              <a:buNone/>
              <a:defRPr b="0" i="0" sz="6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986" name="Google Shape;986;p68"/>
          <p:cNvSpPr txBox="1"/>
          <p:nvPr>
            <p:ph idx="1" type="subTitle"/>
          </p:nvPr>
        </p:nvSpPr>
        <p:spPr>
          <a:xfrm>
            <a:off x="0" y="1802600"/>
            <a:ext cx="24377701" cy="972900"/>
          </a:xfrm>
          <a:prstGeom prst="rect">
            <a:avLst/>
          </a:prstGeom>
          <a:noFill/>
          <a:ln>
            <a:noFill/>
          </a:ln>
        </p:spPr>
        <p:txBody>
          <a:bodyPr anchorCtr="0" anchor="t" bIns="0" lIns="1219000" spcFirstLastPara="1" rIns="1219000" wrap="square" tIns="243750">
            <a:noAutofit/>
          </a:bodyPr>
          <a:lstStyle>
            <a:lvl1pPr lvl="0" marR="0" rtl="0" algn="l">
              <a:lnSpc>
                <a:spcPct val="100000"/>
              </a:lnSpc>
              <a:spcBef>
                <a:spcPts val="0"/>
              </a:spcBef>
              <a:spcAft>
                <a:spcPts val="0"/>
              </a:spcAft>
              <a:buClr>
                <a:srgbClr val="000000"/>
              </a:buClr>
              <a:buSzPts val="4800"/>
              <a:buFont typeface="Arial"/>
              <a:buNone/>
              <a:defRPr b="0" i="0" sz="4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cxnSp>
        <p:nvCxnSpPr>
          <p:cNvPr id="987" name="Google Shape;987;p68"/>
          <p:cNvCxnSpPr/>
          <p:nvPr/>
        </p:nvCxnSpPr>
        <p:spPr>
          <a:xfrm>
            <a:off x="731476" y="1706880"/>
            <a:ext cx="22915501" cy="27300"/>
          </a:xfrm>
          <a:prstGeom prst="straightConnector1">
            <a:avLst/>
          </a:prstGeom>
          <a:noFill/>
          <a:ln cap="flat" cmpd="sng" w="9525">
            <a:solidFill>
              <a:schemeClr val="dk2"/>
            </a:solidFill>
            <a:prstDash val="solid"/>
            <a:round/>
            <a:headEnd len="sm" w="sm" type="none"/>
            <a:tailEnd len="sm" w="sm" type="none"/>
          </a:ln>
        </p:spPr>
      </p:cxnSp>
      <p:sp>
        <p:nvSpPr>
          <p:cNvPr id="988" name="Google Shape;988;p68"/>
          <p:cNvSpPr txBox="1"/>
          <p:nvPr>
            <p:ph idx="12" type="sldNum"/>
          </p:nvPr>
        </p:nvSpPr>
        <p:spPr>
          <a:xfrm>
            <a:off x="22948089" y="13219200"/>
            <a:ext cx="698100" cy="281700"/>
          </a:xfrm>
          <a:prstGeom prst="rect">
            <a:avLst/>
          </a:prstGeom>
          <a:noFill/>
          <a:ln>
            <a:noFill/>
          </a:ln>
        </p:spPr>
        <p:txBody>
          <a:bodyPr anchorCtr="0" anchor="t" bIns="243750" lIns="0" spcFirstLastPara="1" rIns="0" wrap="square" tIns="0">
            <a:no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989" name="Google Shape;989;p68"/>
          <p:cNvCxnSpPr/>
          <p:nvPr/>
        </p:nvCxnSpPr>
        <p:spPr>
          <a:xfrm>
            <a:off x="731329" y="13083880"/>
            <a:ext cx="22915501" cy="27300"/>
          </a:xfrm>
          <a:prstGeom prst="straightConnector1">
            <a:avLst/>
          </a:prstGeom>
          <a:noFill/>
          <a:ln cap="flat" cmpd="sng" w="9525">
            <a:solidFill>
              <a:srgbClr val="A9B7C0"/>
            </a:solidFill>
            <a:prstDash val="solid"/>
            <a:round/>
            <a:headEnd len="sm" w="sm" type="none"/>
            <a:tailEnd len="sm" w="sm" type="none"/>
          </a:ln>
        </p:spPr>
      </p:cxnSp>
      <p:sp>
        <p:nvSpPr>
          <p:cNvPr id="990" name="Google Shape;990;p68"/>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991" name="Google Shape;991;p68"/>
          <p:cNvSpPr/>
          <p:nvPr/>
        </p:nvSpPr>
        <p:spPr>
          <a:xfrm>
            <a:off x="2676437" y="10328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2" name="Google Shape;992;p68"/>
          <p:cNvSpPr txBox="1"/>
          <p:nvPr>
            <p:ph idx="3" type="subTitle"/>
          </p:nvPr>
        </p:nvSpPr>
        <p:spPr>
          <a:xfrm>
            <a:off x="-65583" y="10328200"/>
            <a:ext cx="24377701" cy="975300"/>
          </a:xfrm>
          <a:prstGeom prst="rect">
            <a:avLst/>
          </a:prstGeom>
          <a:noFill/>
          <a:ln>
            <a:noFill/>
          </a:ln>
        </p:spPr>
        <p:txBody>
          <a:bodyPr anchorCtr="0" anchor="ctr" bIns="0" lIns="3315625"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993" name="Google Shape;993;p68"/>
          <p:cNvSpPr/>
          <p:nvPr/>
        </p:nvSpPr>
        <p:spPr>
          <a:xfrm>
            <a:off x="2676103" y="11496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4" name="Google Shape;994;p68"/>
          <p:cNvSpPr txBox="1"/>
          <p:nvPr>
            <p:ph idx="4" type="subTitle"/>
          </p:nvPr>
        </p:nvSpPr>
        <p:spPr>
          <a:xfrm>
            <a:off x="0" y="11496667"/>
            <a:ext cx="24377701" cy="1005600"/>
          </a:xfrm>
          <a:prstGeom prst="rect">
            <a:avLst/>
          </a:prstGeom>
          <a:noFill/>
          <a:ln>
            <a:noFill/>
          </a:ln>
        </p:spPr>
        <p:txBody>
          <a:bodyPr anchorCtr="0" anchor="ctr" bIns="0" lIns="3315625"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995" name="Google Shape;995;p68"/>
          <p:cNvSpPr/>
          <p:nvPr/>
        </p:nvSpPr>
        <p:spPr>
          <a:xfrm>
            <a:off x="2676303" y="7991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6" name="Google Shape;996;p68"/>
          <p:cNvSpPr txBox="1"/>
          <p:nvPr>
            <p:ph idx="5" type="subTitle"/>
          </p:nvPr>
        </p:nvSpPr>
        <p:spPr>
          <a:xfrm>
            <a:off x="-400" y="7991333"/>
            <a:ext cx="24377701" cy="1005600"/>
          </a:xfrm>
          <a:prstGeom prst="rect">
            <a:avLst/>
          </a:prstGeom>
          <a:noFill/>
          <a:ln>
            <a:noFill/>
          </a:ln>
        </p:spPr>
        <p:txBody>
          <a:bodyPr anchorCtr="0" anchor="ctr" bIns="0" lIns="3315625"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997" name="Google Shape;997;p68"/>
          <p:cNvSpPr/>
          <p:nvPr/>
        </p:nvSpPr>
        <p:spPr>
          <a:xfrm>
            <a:off x="2675970" y="9159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8" name="Google Shape;998;p68"/>
          <p:cNvSpPr txBox="1"/>
          <p:nvPr>
            <p:ph idx="6" type="subTitle"/>
          </p:nvPr>
        </p:nvSpPr>
        <p:spPr>
          <a:xfrm>
            <a:off x="0" y="9159667"/>
            <a:ext cx="24377701" cy="1005600"/>
          </a:xfrm>
          <a:prstGeom prst="rect">
            <a:avLst/>
          </a:prstGeom>
          <a:noFill/>
          <a:ln>
            <a:noFill/>
          </a:ln>
        </p:spPr>
        <p:txBody>
          <a:bodyPr anchorCtr="0" anchor="ctr" bIns="0" lIns="3315625"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999" name="Google Shape;999;p68"/>
          <p:cNvSpPr/>
          <p:nvPr/>
        </p:nvSpPr>
        <p:spPr>
          <a:xfrm>
            <a:off x="2676370" y="5694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0" name="Google Shape;1000;p68"/>
          <p:cNvSpPr txBox="1"/>
          <p:nvPr>
            <p:ph idx="7" type="subTitle"/>
          </p:nvPr>
        </p:nvSpPr>
        <p:spPr>
          <a:xfrm>
            <a:off x="-65916" y="5694333"/>
            <a:ext cx="24377701" cy="975300"/>
          </a:xfrm>
          <a:prstGeom prst="rect">
            <a:avLst/>
          </a:prstGeom>
          <a:noFill/>
          <a:ln>
            <a:noFill/>
          </a:ln>
        </p:spPr>
        <p:txBody>
          <a:bodyPr anchorCtr="0" anchor="ctr" bIns="0" lIns="3315625"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1001" name="Google Shape;1001;p68"/>
          <p:cNvSpPr/>
          <p:nvPr/>
        </p:nvSpPr>
        <p:spPr>
          <a:xfrm>
            <a:off x="2676036" y="6862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2" name="Google Shape;1002;p68"/>
          <p:cNvSpPr txBox="1"/>
          <p:nvPr>
            <p:ph idx="8" type="subTitle"/>
          </p:nvPr>
        </p:nvSpPr>
        <p:spPr>
          <a:xfrm>
            <a:off x="0" y="6862667"/>
            <a:ext cx="24377701" cy="1005600"/>
          </a:xfrm>
          <a:prstGeom prst="rect">
            <a:avLst/>
          </a:prstGeom>
          <a:noFill/>
          <a:ln>
            <a:noFill/>
          </a:ln>
        </p:spPr>
        <p:txBody>
          <a:bodyPr anchorCtr="0" anchor="ctr" bIns="0" lIns="3315625"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1003" name="Google Shape;1003;p68"/>
          <p:cNvSpPr/>
          <p:nvPr/>
        </p:nvSpPr>
        <p:spPr>
          <a:xfrm>
            <a:off x="2676037" y="3357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4" name="Google Shape;1004;p68"/>
          <p:cNvSpPr txBox="1"/>
          <p:nvPr>
            <p:ph idx="9" type="subTitle"/>
          </p:nvPr>
        </p:nvSpPr>
        <p:spPr>
          <a:xfrm>
            <a:off x="0" y="3357333"/>
            <a:ext cx="24377701" cy="1005600"/>
          </a:xfrm>
          <a:prstGeom prst="rect">
            <a:avLst/>
          </a:prstGeom>
          <a:noFill/>
          <a:ln>
            <a:noFill/>
          </a:ln>
        </p:spPr>
        <p:txBody>
          <a:bodyPr anchorCtr="0" anchor="ctr" bIns="0" lIns="3315625"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1005" name="Google Shape;1005;p68"/>
          <p:cNvSpPr/>
          <p:nvPr/>
        </p:nvSpPr>
        <p:spPr>
          <a:xfrm>
            <a:off x="2676036" y="4525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6" name="Google Shape;1006;p68"/>
          <p:cNvSpPr txBox="1"/>
          <p:nvPr>
            <p:ph idx="13" type="subTitle"/>
          </p:nvPr>
        </p:nvSpPr>
        <p:spPr>
          <a:xfrm>
            <a:off x="0" y="4525667"/>
            <a:ext cx="24377701" cy="1005600"/>
          </a:xfrm>
          <a:prstGeom prst="rect">
            <a:avLst/>
          </a:prstGeom>
          <a:noFill/>
          <a:ln>
            <a:noFill/>
          </a:ln>
        </p:spPr>
        <p:txBody>
          <a:bodyPr anchorCtr="0" anchor="ctr" bIns="0" lIns="3315625"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pic>
        <p:nvPicPr>
          <p:cNvPr id="1007" name="Google Shape;1007;p68"/>
          <p:cNvPicPr preferRelativeResize="0"/>
          <p:nvPr/>
        </p:nvPicPr>
        <p:blipFill rotWithShape="1">
          <a:blip r:embed="rId2">
            <a:alphaModFix/>
          </a:blip>
          <a:srcRect b="1275" l="0" r="0" t="1276"/>
          <a:stretch/>
        </p:blipFill>
        <p:spPr>
          <a:xfrm>
            <a:off x="1145750" y="3364992"/>
            <a:ext cx="1267638" cy="963655"/>
          </a:xfrm>
          <a:prstGeom prst="rect">
            <a:avLst/>
          </a:prstGeom>
          <a:noFill/>
          <a:ln>
            <a:noFill/>
          </a:ln>
        </p:spPr>
      </p:pic>
      <p:pic>
        <p:nvPicPr>
          <p:cNvPr id="1008" name="Google Shape;1008;p68"/>
          <p:cNvPicPr preferRelativeResize="0"/>
          <p:nvPr/>
        </p:nvPicPr>
        <p:blipFill rotWithShape="1">
          <a:blip r:embed="rId2">
            <a:alphaModFix/>
          </a:blip>
          <a:srcRect b="1275" l="0" r="0" t="1276"/>
          <a:stretch/>
        </p:blipFill>
        <p:spPr>
          <a:xfrm>
            <a:off x="1145750" y="4559808"/>
            <a:ext cx="1267638" cy="963655"/>
          </a:xfrm>
          <a:prstGeom prst="rect">
            <a:avLst/>
          </a:prstGeom>
          <a:noFill/>
          <a:ln>
            <a:noFill/>
          </a:ln>
        </p:spPr>
      </p:pic>
      <p:pic>
        <p:nvPicPr>
          <p:cNvPr id="1009" name="Google Shape;1009;p68"/>
          <p:cNvPicPr preferRelativeResize="0"/>
          <p:nvPr/>
        </p:nvPicPr>
        <p:blipFill rotWithShape="1">
          <a:blip r:embed="rId2">
            <a:alphaModFix/>
          </a:blip>
          <a:srcRect b="1275" l="0" r="0" t="1276"/>
          <a:stretch/>
        </p:blipFill>
        <p:spPr>
          <a:xfrm>
            <a:off x="1145750" y="5677992"/>
            <a:ext cx="1267638" cy="963655"/>
          </a:xfrm>
          <a:prstGeom prst="rect">
            <a:avLst/>
          </a:prstGeom>
          <a:noFill/>
          <a:ln>
            <a:noFill/>
          </a:ln>
        </p:spPr>
      </p:pic>
      <p:pic>
        <p:nvPicPr>
          <p:cNvPr id="1010" name="Google Shape;1010;p68"/>
          <p:cNvPicPr preferRelativeResize="0"/>
          <p:nvPr/>
        </p:nvPicPr>
        <p:blipFill rotWithShape="1">
          <a:blip r:embed="rId2">
            <a:alphaModFix/>
          </a:blip>
          <a:srcRect b="1275" l="0" r="0" t="1276"/>
          <a:stretch/>
        </p:blipFill>
        <p:spPr>
          <a:xfrm>
            <a:off x="1145750" y="6872808"/>
            <a:ext cx="1267638" cy="963655"/>
          </a:xfrm>
          <a:prstGeom prst="rect">
            <a:avLst/>
          </a:prstGeom>
          <a:noFill/>
          <a:ln>
            <a:noFill/>
          </a:ln>
        </p:spPr>
      </p:pic>
      <p:pic>
        <p:nvPicPr>
          <p:cNvPr id="1011" name="Google Shape;1011;p68"/>
          <p:cNvPicPr preferRelativeResize="0"/>
          <p:nvPr/>
        </p:nvPicPr>
        <p:blipFill rotWithShape="1">
          <a:blip r:embed="rId2">
            <a:alphaModFix/>
          </a:blip>
          <a:srcRect b="1275" l="0" r="0" t="1276"/>
          <a:stretch/>
        </p:blipFill>
        <p:spPr>
          <a:xfrm>
            <a:off x="1145750" y="7997952"/>
            <a:ext cx="1267638" cy="963655"/>
          </a:xfrm>
          <a:prstGeom prst="rect">
            <a:avLst/>
          </a:prstGeom>
          <a:noFill/>
          <a:ln>
            <a:noFill/>
          </a:ln>
        </p:spPr>
      </p:pic>
      <p:pic>
        <p:nvPicPr>
          <p:cNvPr id="1012" name="Google Shape;1012;p68"/>
          <p:cNvPicPr preferRelativeResize="0"/>
          <p:nvPr/>
        </p:nvPicPr>
        <p:blipFill rotWithShape="1">
          <a:blip r:embed="rId2">
            <a:alphaModFix/>
          </a:blip>
          <a:srcRect b="1275" l="0" r="0" t="1276"/>
          <a:stretch/>
        </p:blipFill>
        <p:spPr>
          <a:xfrm>
            <a:off x="1145750" y="9168384"/>
            <a:ext cx="1267638" cy="963655"/>
          </a:xfrm>
          <a:prstGeom prst="rect">
            <a:avLst/>
          </a:prstGeom>
          <a:noFill/>
          <a:ln>
            <a:noFill/>
          </a:ln>
        </p:spPr>
      </p:pic>
      <p:pic>
        <p:nvPicPr>
          <p:cNvPr id="1013" name="Google Shape;1013;p68"/>
          <p:cNvPicPr preferRelativeResize="0"/>
          <p:nvPr/>
        </p:nvPicPr>
        <p:blipFill rotWithShape="1">
          <a:blip r:embed="rId2">
            <a:alphaModFix/>
          </a:blip>
          <a:srcRect b="1275" l="0" r="0" t="1276"/>
          <a:stretch/>
        </p:blipFill>
        <p:spPr>
          <a:xfrm>
            <a:off x="1145750" y="10338816"/>
            <a:ext cx="1267638" cy="963655"/>
          </a:xfrm>
          <a:prstGeom prst="rect">
            <a:avLst/>
          </a:prstGeom>
          <a:noFill/>
          <a:ln>
            <a:noFill/>
          </a:ln>
        </p:spPr>
      </p:pic>
      <p:pic>
        <p:nvPicPr>
          <p:cNvPr id="1014" name="Google Shape;1014;p68"/>
          <p:cNvPicPr preferRelativeResize="0"/>
          <p:nvPr/>
        </p:nvPicPr>
        <p:blipFill rotWithShape="1">
          <a:blip r:embed="rId2">
            <a:alphaModFix/>
          </a:blip>
          <a:srcRect b="1275" l="0" r="0" t="1276"/>
          <a:stretch/>
        </p:blipFill>
        <p:spPr>
          <a:xfrm>
            <a:off x="1145750" y="11505768"/>
            <a:ext cx="1267638" cy="963655"/>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9. Fist to Five">
  <p:cSld name="CUSTOM_2_3_1_1_3_1_1_2_1_1_1_1">
    <p:spTree>
      <p:nvGrpSpPr>
        <p:cNvPr id="1015" name="Shape 1015"/>
        <p:cNvGrpSpPr/>
        <p:nvPr/>
      </p:nvGrpSpPr>
      <p:grpSpPr>
        <a:xfrm>
          <a:off x="0" y="0"/>
          <a:ext cx="0" cy="0"/>
          <a:chOff x="0" y="0"/>
          <a:chExt cx="0" cy="0"/>
        </a:xfrm>
      </p:grpSpPr>
      <p:pic>
        <p:nvPicPr>
          <p:cNvPr id="1016" name="Google Shape;1016;p69"/>
          <p:cNvPicPr preferRelativeResize="0"/>
          <p:nvPr/>
        </p:nvPicPr>
        <p:blipFill rotWithShape="1">
          <a:blip r:embed="rId2">
            <a:alphaModFix/>
          </a:blip>
          <a:srcRect b="59" l="0" r="0" t="58"/>
          <a:stretch/>
        </p:blipFill>
        <p:spPr>
          <a:xfrm>
            <a:off x="731329" y="733016"/>
            <a:ext cx="22914989" cy="12246791"/>
          </a:xfrm>
          <a:prstGeom prst="rect">
            <a:avLst/>
          </a:prstGeom>
          <a:noFill/>
          <a:ln>
            <a:noFill/>
          </a:ln>
        </p:spPr>
      </p:pic>
      <p:sp>
        <p:nvSpPr>
          <p:cNvPr id="1017" name="Google Shape;1017;p69"/>
          <p:cNvSpPr txBox="1"/>
          <p:nvPr>
            <p:ph idx="12" type="sldNum"/>
          </p:nvPr>
        </p:nvSpPr>
        <p:spPr>
          <a:xfrm>
            <a:off x="22948089" y="13219200"/>
            <a:ext cx="698100" cy="281700"/>
          </a:xfrm>
          <a:prstGeom prst="rect">
            <a:avLst/>
          </a:prstGeom>
          <a:noFill/>
          <a:ln>
            <a:noFill/>
          </a:ln>
        </p:spPr>
        <p:txBody>
          <a:bodyPr anchorCtr="0" anchor="t" bIns="243750" lIns="0" spcFirstLastPara="1" rIns="0" wrap="square" tIns="0">
            <a:no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Title Slide: Web Development">
  <p:cSld name="CUSTOM_2_3_1_1_1_1_1_2_1_2_1_1_1_1_2_2_1_2">
    <p:spTree>
      <p:nvGrpSpPr>
        <p:cNvPr id="53" name="Shape 53"/>
        <p:cNvGrpSpPr/>
        <p:nvPr/>
      </p:nvGrpSpPr>
      <p:grpSpPr>
        <a:xfrm>
          <a:off x="0" y="0"/>
          <a:ext cx="0" cy="0"/>
          <a:chOff x="0" y="0"/>
          <a:chExt cx="0" cy="0"/>
        </a:xfrm>
      </p:grpSpPr>
      <p:pic>
        <p:nvPicPr>
          <p:cNvPr id="54" name="Google Shape;54;p25"/>
          <p:cNvPicPr preferRelativeResize="0"/>
          <p:nvPr/>
        </p:nvPicPr>
        <p:blipFill rotWithShape="1">
          <a:blip r:embed="rId2">
            <a:alphaModFix/>
          </a:blip>
          <a:srcRect b="2498" l="0" r="0" t="2489"/>
          <a:stretch/>
        </p:blipFill>
        <p:spPr>
          <a:xfrm>
            <a:off x="731329" y="733016"/>
            <a:ext cx="22914989" cy="12249981"/>
          </a:xfrm>
          <a:prstGeom prst="rect">
            <a:avLst/>
          </a:prstGeom>
          <a:noFill/>
          <a:ln>
            <a:noFill/>
          </a:ln>
          <a:effectLst>
            <a:outerShdw blurRad="57150" rotWithShape="0" algn="bl" dir="5400000" dist="19050">
              <a:srgbClr val="000000">
                <a:alpha val="49803"/>
              </a:srgbClr>
            </a:outerShdw>
          </a:effectLst>
        </p:spPr>
      </p:pic>
      <p:sp>
        <p:nvSpPr>
          <p:cNvPr id="55" name="Google Shape;55;p25"/>
          <p:cNvSpPr/>
          <p:nvPr/>
        </p:nvSpPr>
        <p:spPr>
          <a:xfrm>
            <a:off x="730210" y="10152267"/>
            <a:ext cx="22917300" cy="2832000"/>
          </a:xfrm>
          <a:prstGeom prst="rect">
            <a:avLst/>
          </a:prstGeom>
          <a:solidFill>
            <a:srgbClr val="000000"/>
          </a:solidFill>
          <a:ln>
            <a:noFill/>
          </a:ln>
          <a:effectLst>
            <a:outerShdw blurRad="57150" rotWithShape="0" algn="bl" dir="5400000" dist="19050">
              <a:srgbClr val="000000">
                <a:alpha val="49803"/>
              </a:srgbClr>
            </a:outerShdw>
          </a:effectLst>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 name="Google Shape;56;p25"/>
          <p:cNvSpPr txBox="1"/>
          <p:nvPr/>
        </p:nvSpPr>
        <p:spPr>
          <a:xfrm>
            <a:off x="549990" y="12983333"/>
            <a:ext cx="23096400" cy="495300"/>
          </a:xfrm>
          <a:prstGeom prst="rect">
            <a:avLst/>
          </a:prstGeom>
          <a:noFill/>
          <a:ln>
            <a:noFill/>
          </a:ln>
        </p:spPr>
        <p:txBody>
          <a:bodyPr anchorCtr="0" anchor="ctr" bIns="243750" lIns="243750" spcFirstLastPara="1" rIns="0" wrap="square" tIns="243750">
            <a:noAutofit/>
          </a:bodyPr>
          <a:lstStyle/>
          <a:p>
            <a:pPr indent="0" lvl="0" marL="0" marR="0" rtl="0" algn="l">
              <a:lnSpc>
                <a:spcPct val="100000"/>
              </a:lnSpc>
              <a:spcBef>
                <a:spcPts val="0"/>
              </a:spcBef>
              <a:spcAft>
                <a:spcPts val="0"/>
              </a:spcAft>
              <a:buClr>
                <a:schemeClr val="dk1"/>
              </a:buClr>
              <a:buSzPts val="2900"/>
              <a:buFont typeface="Arial"/>
              <a:buNone/>
            </a:pPr>
            <a:r>
              <a:t/>
            </a:r>
            <a:endParaRPr b="0" i="0" sz="16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 2019 Trilogy Education Services, Inc. </a:t>
            </a:r>
            <a:endParaRPr b="0" i="0" sz="1600" u="none" cap="none" strike="noStrike">
              <a:solidFill>
                <a:srgbClr val="000000"/>
              </a:solidFill>
              <a:latin typeface="Arial"/>
              <a:ea typeface="Arial"/>
              <a:cs typeface="Arial"/>
              <a:sym typeface="Arial"/>
            </a:endParaRPr>
          </a:p>
        </p:txBody>
      </p:sp>
      <p:sp>
        <p:nvSpPr>
          <p:cNvPr id="57" name="Google Shape;57;p25"/>
          <p:cNvSpPr txBox="1"/>
          <p:nvPr/>
        </p:nvSpPr>
        <p:spPr>
          <a:xfrm>
            <a:off x="732609" y="10620000"/>
            <a:ext cx="22914900" cy="989700"/>
          </a:xfrm>
          <a:prstGeom prst="rect">
            <a:avLst/>
          </a:prstGeom>
          <a:noFill/>
          <a:ln>
            <a:noFill/>
          </a:ln>
        </p:spPr>
        <p:txBody>
          <a:bodyPr anchorCtr="0" anchor="t" bIns="243750" lIns="243750" spcFirstLastPara="1" rIns="3169325" wrap="square" tIns="243750">
            <a:noAutofit/>
          </a:bodyPr>
          <a:lstStyle/>
          <a:p>
            <a:pPr indent="0" lvl="0" marL="0" marR="0" rtl="0" algn="r">
              <a:lnSpc>
                <a:spcPct val="110000"/>
              </a:lnSpc>
              <a:spcBef>
                <a:spcPts val="0"/>
              </a:spcBef>
              <a:spcAft>
                <a:spcPts val="0"/>
              </a:spcAft>
              <a:buClr>
                <a:srgbClr val="000000"/>
              </a:buClr>
              <a:buSzPts val="4800"/>
              <a:buFont typeface="Arial"/>
              <a:buNone/>
            </a:pPr>
            <a:r>
              <a:rPr b="0" i="0" lang="en-US" sz="4800" u="none" cap="none" strike="noStrike">
                <a:solidFill>
                  <a:srgbClr val="FFFFFF"/>
                </a:solidFill>
                <a:latin typeface="Roboto Medium"/>
                <a:ea typeface="Roboto Medium"/>
                <a:cs typeface="Roboto Medium"/>
                <a:sym typeface="Roboto Medium"/>
              </a:rPr>
              <a:t>Web Development</a:t>
            </a:r>
            <a:endParaRPr b="0" i="0" sz="4800" u="none" cap="none" strike="noStrike">
              <a:solidFill>
                <a:srgbClr val="FFFFFF"/>
              </a:solidFill>
              <a:latin typeface="Roboto Medium"/>
              <a:ea typeface="Roboto Medium"/>
              <a:cs typeface="Roboto Medium"/>
              <a:sym typeface="Roboto Medium"/>
            </a:endParaRPr>
          </a:p>
        </p:txBody>
      </p:sp>
      <p:pic>
        <p:nvPicPr>
          <p:cNvPr id="58" name="Google Shape;58;p25"/>
          <p:cNvPicPr preferRelativeResize="0"/>
          <p:nvPr/>
        </p:nvPicPr>
        <p:blipFill rotWithShape="1">
          <a:blip r:embed="rId3">
            <a:alphaModFix/>
          </a:blip>
          <a:srcRect b="0" l="0" r="0" t="0"/>
          <a:stretch/>
        </p:blipFill>
        <p:spPr>
          <a:xfrm>
            <a:off x="21060506" y="10620000"/>
            <a:ext cx="2193986" cy="1896040"/>
          </a:xfrm>
          <a:prstGeom prst="rect">
            <a:avLst/>
          </a:prstGeom>
          <a:noFill/>
          <a:ln>
            <a:noFill/>
          </a:ln>
          <a:effectLst>
            <a:outerShdw blurRad="57150" rotWithShape="0" algn="bl" dir="5400000" dist="19050">
              <a:srgbClr val="000000">
                <a:alpha val="49803"/>
              </a:srgbClr>
            </a:outerShdw>
          </a:effectLst>
        </p:spPr>
      </p:pic>
      <p:sp>
        <p:nvSpPr>
          <p:cNvPr id="59" name="Google Shape;59;p25"/>
          <p:cNvSpPr txBox="1"/>
          <p:nvPr>
            <p:ph type="title"/>
          </p:nvPr>
        </p:nvSpPr>
        <p:spPr>
          <a:xfrm>
            <a:off x="1401235" y="11519400"/>
            <a:ext cx="22246200" cy="851100"/>
          </a:xfrm>
          <a:prstGeom prst="rect">
            <a:avLst/>
          </a:prstGeom>
          <a:noFill/>
          <a:ln>
            <a:noFill/>
          </a:ln>
        </p:spPr>
        <p:txBody>
          <a:bodyPr anchorCtr="0" anchor="ctr" bIns="0" lIns="0" spcFirstLastPara="1" rIns="3169325" wrap="square" tIns="24325">
            <a:noAutofit/>
          </a:bodyPr>
          <a:lstStyle>
            <a:lvl1pPr lvl="0" marR="0" rtl="0" algn="r">
              <a:lnSpc>
                <a:spcPct val="100000"/>
              </a:lnSpc>
              <a:spcBef>
                <a:spcPts val="0"/>
              </a:spcBef>
              <a:spcAft>
                <a:spcPts val="0"/>
              </a:spcAft>
              <a:buClr>
                <a:srgbClr val="000000"/>
              </a:buClr>
              <a:buSzPts val="3700"/>
              <a:buFont typeface="Arial"/>
              <a:buNone/>
              <a:defRPr b="0" i="0" sz="3700" u="none" cap="none" strike="noStrike">
                <a:solidFill>
                  <a:srgbClr val="FFFFFF"/>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60" name="Google Shape;60;p25"/>
          <p:cNvSpPr txBox="1"/>
          <p:nvPr>
            <p:ph idx="2" type="title"/>
          </p:nvPr>
        </p:nvSpPr>
        <p:spPr>
          <a:xfrm>
            <a:off x="731409" y="4876800"/>
            <a:ext cx="22914900" cy="3327900"/>
          </a:xfrm>
          <a:prstGeom prst="rect">
            <a:avLst/>
          </a:prstGeom>
          <a:noFill/>
          <a:ln>
            <a:noFill/>
          </a:ln>
        </p:spPr>
        <p:txBody>
          <a:bodyPr anchorCtr="0" anchor="t" bIns="1219000" lIns="7679600" spcFirstLastPara="1" rIns="1219000" wrap="square" tIns="0">
            <a:noAutofit/>
          </a:bodyPr>
          <a:lstStyle>
            <a:lvl1pPr lvl="0" marR="0" rtl="0" algn="l">
              <a:lnSpc>
                <a:spcPct val="100000"/>
              </a:lnSpc>
              <a:spcBef>
                <a:spcPts val="0"/>
              </a:spcBef>
              <a:spcAft>
                <a:spcPts val="0"/>
              </a:spcAft>
              <a:buClr>
                <a:srgbClr val="000000"/>
              </a:buClr>
              <a:buSzPts val="7500"/>
              <a:buFont typeface="Arial"/>
              <a:buNone/>
              <a:defRPr b="0" i="0" sz="75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61" name="Google Shape;61;p25"/>
          <p:cNvSpPr txBox="1"/>
          <p:nvPr>
            <p:ph idx="3" type="title"/>
          </p:nvPr>
        </p:nvSpPr>
        <p:spPr>
          <a:xfrm>
            <a:off x="1401235" y="9192067"/>
            <a:ext cx="22246200" cy="960000"/>
          </a:xfrm>
          <a:prstGeom prst="rect">
            <a:avLst/>
          </a:prstGeom>
          <a:noFill/>
          <a:ln>
            <a:noFill/>
          </a:ln>
        </p:spPr>
        <p:txBody>
          <a:bodyPr anchorCtr="0" anchor="ctr" bIns="0" lIns="8532925" spcFirstLastPara="1" rIns="731350" wrap="square" tIns="24325">
            <a:noAutofit/>
          </a:bodyPr>
          <a:lstStyle>
            <a:lvl1pPr lvl="0" marR="0" rtl="0" algn="r">
              <a:lnSpc>
                <a:spcPct val="100000"/>
              </a:lnSpc>
              <a:spcBef>
                <a:spcPts val="0"/>
              </a:spcBef>
              <a:spcAft>
                <a:spcPts val="0"/>
              </a:spcAft>
              <a:buClr>
                <a:srgbClr val="000000"/>
              </a:buClr>
              <a:buSzPts val="3700"/>
              <a:buFont typeface="Arial"/>
              <a:buNone/>
              <a:defRPr b="0" i="0" sz="37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3700"/>
              <a:buFont typeface="Arial"/>
              <a:buNone/>
              <a:defRPr b="1"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1"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1"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1"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1"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1"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1"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1" i="0" sz="3700" u="none" cap="none" strike="noStrike">
                <a:solidFill>
                  <a:srgbClr val="000000"/>
                </a:solidFill>
                <a:latin typeface="Arial"/>
                <a:ea typeface="Arial"/>
                <a:cs typeface="Arial"/>
                <a:sym typeface="Arial"/>
              </a:defRPr>
            </a:lvl9pPr>
          </a:lstStyle>
          <a:p/>
        </p:txBody>
      </p:sp>
      <p:pic>
        <p:nvPicPr>
          <p:cNvPr id="62" name="Google Shape;62;p25"/>
          <p:cNvPicPr preferRelativeResize="0"/>
          <p:nvPr/>
        </p:nvPicPr>
        <p:blipFill rotWithShape="1">
          <a:blip r:embed="rId4">
            <a:alphaModFix/>
          </a:blip>
          <a:srcRect b="0" l="0" r="0" t="0"/>
          <a:stretch/>
        </p:blipFill>
        <p:spPr>
          <a:xfrm>
            <a:off x="2069089" y="3283233"/>
            <a:ext cx="6094420" cy="4540334"/>
          </a:xfrm>
          <a:prstGeom prst="rect">
            <a:avLst/>
          </a:prstGeom>
          <a:noFill/>
          <a:ln>
            <a:noFill/>
          </a:ln>
        </p:spPr>
      </p:pic>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0. Review">
  <p:cSld name="CUSTOM_17_2_1_2_1">
    <p:spTree>
      <p:nvGrpSpPr>
        <p:cNvPr id="1018" name="Shape 1018"/>
        <p:cNvGrpSpPr/>
        <p:nvPr/>
      </p:nvGrpSpPr>
      <p:grpSpPr>
        <a:xfrm>
          <a:off x="0" y="0"/>
          <a:ext cx="0" cy="0"/>
          <a:chOff x="0" y="0"/>
          <a:chExt cx="0" cy="0"/>
        </a:xfrm>
      </p:grpSpPr>
      <p:pic>
        <p:nvPicPr>
          <p:cNvPr id="1019" name="Google Shape;1019;p70"/>
          <p:cNvPicPr preferRelativeResize="0"/>
          <p:nvPr/>
        </p:nvPicPr>
        <p:blipFill rotWithShape="1">
          <a:blip r:embed="rId2">
            <a:alphaModFix/>
          </a:blip>
          <a:srcRect b="2498" l="0" r="0" t="2489"/>
          <a:stretch/>
        </p:blipFill>
        <p:spPr>
          <a:xfrm>
            <a:off x="731329" y="733016"/>
            <a:ext cx="22914989" cy="12249978"/>
          </a:xfrm>
          <a:prstGeom prst="rect">
            <a:avLst/>
          </a:prstGeom>
          <a:noFill/>
          <a:ln>
            <a:noFill/>
          </a:ln>
        </p:spPr>
      </p:pic>
      <p:sp>
        <p:nvSpPr>
          <p:cNvPr id="1020" name="Google Shape;1020;p70"/>
          <p:cNvSpPr txBox="1"/>
          <p:nvPr>
            <p:ph idx="12" type="sldNum"/>
          </p:nvPr>
        </p:nvSpPr>
        <p:spPr>
          <a:xfrm>
            <a:off x="22948089" y="13219200"/>
            <a:ext cx="698100" cy="281700"/>
          </a:xfrm>
          <a:prstGeom prst="rect">
            <a:avLst/>
          </a:prstGeom>
          <a:noFill/>
          <a:ln>
            <a:noFill/>
          </a:ln>
        </p:spPr>
        <p:txBody>
          <a:bodyPr anchorCtr="0" anchor="t" bIns="243750" lIns="0" spcFirstLastPara="1" rIns="0" wrap="square" tIns="0">
            <a:no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21" name="Google Shape;1021;p70"/>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1022" name="Google Shape;1022;p70"/>
          <p:cNvSpPr txBox="1"/>
          <p:nvPr/>
        </p:nvSpPr>
        <p:spPr>
          <a:xfrm>
            <a:off x="731409" y="7682067"/>
            <a:ext cx="22914900" cy="2112900"/>
          </a:xfrm>
          <a:prstGeom prst="rect">
            <a:avLst/>
          </a:prstGeom>
          <a:noFill/>
          <a:ln>
            <a:noFill/>
          </a:ln>
        </p:spPr>
        <p:txBody>
          <a:bodyPr anchorCtr="0" anchor="t" bIns="243750" lIns="243750" spcFirstLastPara="1" rIns="243750" wrap="square" tIns="243750">
            <a:noAutofit/>
          </a:bodyPr>
          <a:lstStyle/>
          <a:p>
            <a:pPr indent="0" lvl="0" marL="0" marR="0" rtl="0" algn="ctr">
              <a:lnSpc>
                <a:spcPct val="100000"/>
              </a:lnSpc>
              <a:spcBef>
                <a:spcPts val="0"/>
              </a:spcBef>
              <a:spcAft>
                <a:spcPts val="0"/>
              </a:spcAft>
              <a:buClr>
                <a:srgbClr val="000000"/>
              </a:buClr>
              <a:buSzPts val="9600"/>
              <a:buFont typeface="Arial"/>
              <a:buNone/>
            </a:pPr>
            <a:r>
              <a:rPr b="0" i="0" lang="en-US" sz="9600" u="none" cap="none" strike="noStrike">
                <a:solidFill>
                  <a:srgbClr val="000000"/>
                </a:solidFill>
                <a:latin typeface="Roboto Medium"/>
                <a:ea typeface="Roboto Medium"/>
                <a:cs typeface="Roboto Medium"/>
                <a:sym typeface="Roboto Medium"/>
              </a:rPr>
              <a:t>Time’s Up! </a:t>
            </a:r>
            <a:r>
              <a:rPr b="0" i="0" lang="en-US" sz="9600" u="none" cap="none" strike="noStrike">
                <a:solidFill>
                  <a:srgbClr val="000000"/>
                </a:solidFill>
                <a:latin typeface="Roboto Light"/>
                <a:ea typeface="Roboto Light"/>
                <a:cs typeface="Roboto Light"/>
                <a:sym typeface="Roboto Light"/>
              </a:rPr>
              <a:t>Let’s Review.</a:t>
            </a:r>
            <a:endParaRPr b="0" i="0" sz="9600" u="none" cap="none" strike="noStrike">
              <a:solidFill>
                <a:srgbClr val="000000"/>
              </a:solidFill>
              <a:latin typeface="Roboto Light"/>
              <a:ea typeface="Roboto Light"/>
              <a:cs typeface="Roboto Light"/>
              <a:sym typeface="Roboto Light"/>
            </a:endParaRPr>
          </a:p>
        </p:txBody>
      </p:sp>
      <p:pic>
        <p:nvPicPr>
          <p:cNvPr id="1023" name="Google Shape;1023;p70"/>
          <p:cNvPicPr preferRelativeResize="0"/>
          <p:nvPr/>
        </p:nvPicPr>
        <p:blipFill rotWithShape="1">
          <a:blip r:embed="rId3">
            <a:alphaModFix/>
          </a:blip>
          <a:srcRect b="0" l="0" r="0" t="0"/>
          <a:stretch/>
        </p:blipFill>
        <p:spPr>
          <a:xfrm>
            <a:off x="10559806" y="3048000"/>
            <a:ext cx="3258038" cy="4368660"/>
          </a:xfrm>
          <a:prstGeom prst="rect">
            <a:avLst/>
          </a:prstGeom>
          <a:noFill/>
          <a:ln>
            <a:noFill/>
          </a:ln>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1. Take a Break 1">
  <p:cSld name="CUSTOM">
    <p:spTree>
      <p:nvGrpSpPr>
        <p:cNvPr id="1024" name="Shape 1024"/>
        <p:cNvGrpSpPr/>
        <p:nvPr/>
      </p:nvGrpSpPr>
      <p:grpSpPr>
        <a:xfrm>
          <a:off x="0" y="0"/>
          <a:ext cx="0" cy="0"/>
          <a:chOff x="0" y="0"/>
          <a:chExt cx="0" cy="0"/>
        </a:xfrm>
      </p:grpSpPr>
      <p:pic>
        <p:nvPicPr>
          <p:cNvPr id="1025" name="Google Shape;1025;p71"/>
          <p:cNvPicPr preferRelativeResize="0"/>
          <p:nvPr/>
        </p:nvPicPr>
        <p:blipFill rotWithShape="1">
          <a:blip r:embed="rId2">
            <a:alphaModFix/>
          </a:blip>
          <a:srcRect b="0" l="0" r="0" t="0"/>
          <a:stretch/>
        </p:blipFill>
        <p:spPr>
          <a:xfrm>
            <a:off x="0" y="0"/>
            <a:ext cx="24377574" cy="13712428"/>
          </a:xfrm>
          <a:prstGeom prst="rect">
            <a:avLst/>
          </a:prstGeom>
          <a:noFill/>
          <a:ln>
            <a:noFill/>
          </a:ln>
        </p:spPr>
      </p:pic>
      <p:sp>
        <p:nvSpPr>
          <p:cNvPr id="1026" name="Google Shape;1026;p71"/>
          <p:cNvSpPr txBox="1"/>
          <p:nvPr/>
        </p:nvSpPr>
        <p:spPr>
          <a:xfrm>
            <a:off x="-67" y="2519467"/>
            <a:ext cx="24377701" cy="2112900"/>
          </a:xfrm>
          <a:prstGeom prst="rect">
            <a:avLst/>
          </a:prstGeom>
          <a:noFill/>
          <a:ln>
            <a:noFill/>
          </a:ln>
        </p:spPr>
        <p:txBody>
          <a:bodyPr anchorCtr="0" anchor="t" bIns="243750" lIns="243750" spcFirstLastPara="1" rIns="243750" wrap="square" tIns="243750">
            <a:noAutofit/>
          </a:bodyPr>
          <a:lstStyle/>
          <a:p>
            <a:pPr indent="0" lvl="0" marL="0" marR="0" rtl="0" algn="ctr">
              <a:lnSpc>
                <a:spcPct val="100000"/>
              </a:lnSpc>
              <a:spcBef>
                <a:spcPts val="0"/>
              </a:spcBef>
              <a:spcAft>
                <a:spcPts val="0"/>
              </a:spcAft>
              <a:buClr>
                <a:srgbClr val="000000"/>
              </a:buClr>
              <a:buSzPts val="12800"/>
              <a:buFont typeface="Arial"/>
              <a:buNone/>
            </a:pPr>
            <a:r>
              <a:rPr b="0" i="0" lang="en-US" sz="12800" u="none" cap="none" strike="noStrike">
                <a:solidFill>
                  <a:srgbClr val="000000"/>
                </a:solidFill>
                <a:latin typeface="Roboto Light"/>
                <a:ea typeface="Roboto Light"/>
                <a:cs typeface="Roboto Light"/>
                <a:sym typeface="Roboto Light"/>
              </a:rPr>
              <a:t>Take a Break!</a:t>
            </a:r>
            <a:endParaRPr b="0" i="0" sz="12800" u="none" cap="none" strike="noStrike">
              <a:solidFill>
                <a:srgbClr val="000000"/>
              </a:solidFill>
              <a:latin typeface="Roboto Light"/>
              <a:ea typeface="Roboto Light"/>
              <a:cs typeface="Roboto Light"/>
              <a:sym typeface="Roboto Light"/>
            </a:endParaRPr>
          </a:p>
        </p:txBody>
      </p:sp>
      <p:cxnSp>
        <p:nvCxnSpPr>
          <p:cNvPr id="1027" name="Google Shape;1027;p71"/>
          <p:cNvCxnSpPr/>
          <p:nvPr/>
        </p:nvCxnSpPr>
        <p:spPr>
          <a:xfrm>
            <a:off x="6146399" y="5338400"/>
            <a:ext cx="12084899" cy="0"/>
          </a:xfrm>
          <a:prstGeom prst="straightConnector1">
            <a:avLst/>
          </a:prstGeom>
          <a:noFill/>
          <a:ln cap="flat" cmpd="sng" w="9525">
            <a:solidFill>
              <a:srgbClr val="000000"/>
            </a:solidFill>
            <a:prstDash val="solid"/>
            <a:round/>
            <a:headEnd len="sm" w="sm" type="none"/>
            <a:tailEnd len="sm" w="sm" type="none"/>
          </a:ln>
        </p:spPr>
      </p:cxnSp>
      <p:sp>
        <p:nvSpPr>
          <p:cNvPr id="1028" name="Google Shape;1028;p71"/>
          <p:cNvSpPr txBox="1"/>
          <p:nvPr>
            <p:ph idx="12" type="sldNum"/>
          </p:nvPr>
        </p:nvSpPr>
        <p:spPr>
          <a:xfrm>
            <a:off x="22948089" y="13219200"/>
            <a:ext cx="698100" cy="281700"/>
          </a:xfrm>
          <a:prstGeom prst="rect">
            <a:avLst/>
          </a:prstGeom>
          <a:noFill/>
          <a:ln>
            <a:noFill/>
          </a:ln>
        </p:spPr>
        <p:txBody>
          <a:bodyPr anchorCtr="0" anchor="t" bIns="243750" lIns="0" spcFirstLastPara="1" rIns="0" wrap="square" tIns="0">
            <a:no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2. Take a Break 2">
  <p:cSld name="CUSTOM_1">
    <p:spTree>
      <p:nvGrpSpPr>
        <p:cNvPr id="1029" name="Shape 1029"/>
        <p:cNvGrpSpPr/>
        <p:nvPr/>
      </p:nvGrpSpPr>
      <p:grpSpPr>
        <a:xfrm>
          <a:off x="0" y="0"/>
          <a:ext cx="0" cy="0"/>
          <a:chOff x="0" y="0"/>
          <a:chExt cx="0" cy="0"/>
        </a:xfrm>
      </p:grpSpPr>
      <p:pic>
        <p:nvPicPr>
          <p:cNvPr id="1030" name="Google Shape;1030;p72"/>
          <p:cNvPicPr preferRelativeResize="0"/>
          <p:nvPr/>
        </p:nvPicPr>
        <p:blipFill rotWithShape="1">
          <a:blip r:embed="rId2">
            <a:alphaModFix/>
          </a:blip>
          <a:srcRect b="0" l="0" r="0" t="0"/>
          <a:stretch/>
        </p:blipFill>
        <p:spPr>
          <a:xfrm>
            <a:off x="0" y="0"/>
            <a:ext cx="24377574" cy="13712428"/>
          </a:xfrm>
          <a:prstGeom prst="rect">
            <a:avLst/>
          </a:prstGeom>
          <a:noFill/>
          <a:ln>
            <a:noFill/>
          </a:ln>
        </p:spPr>
      </p:pic>
      <p:sp>
        <p:nvSpPr>
          <p:cNvPr id="1031" name="Google Shape;1031;p72"/>
          <p:cNvSpPr txBox="1"/>
          <p:nvPr/>
        </p:nvSpPr>
        <p:spPr>
          <a:xfrm>
            <a:off x="-67" y="1097067"/>
            <a:ext cx="24377701" cy="2112900"/>
          </a:xfrm>
          <a:prstGeom prst="rect">
            <a:avLst/>
          </a:prstGeom>
          <a:noFill/>
          <a:ln>
            <a:noFill/>
          </a:ln>
        </p:spPr>
        <p:txBody>
          <a:bodyPr anchorCtr="0" anchor="t" bIns="243750" lIns="243750" spcFirstLastPara="1" rIns="243750" wrap="square" tIns="243750">
            <a:noAutofit/>
          </a:bodyPr>
          <a:lstStyle/>
          <a:p>
            <a:pPr indent="0" lvl="0" marL="0" marR="0" rtl="0" algn="ctr">
              <a:lnSpc>
                <a:spcPct val="100000"/>
              </a:lnSpc>
              <a:spcBef>
                <a:spcPts val="0"/>
              </a:spcBef>
              <a:spcAft>
                <a:spcPts val="0"/>
              </a:spcAft>
              <a:buClr>
                <a:srgbClr val="000000"/>
              </a:buClr>
              <a:buSzPts val="12800"/>
              <a:buFont typeface="Arial"/>
              <a:buNone/>
            </a:pPr>
            <a:r>
              <a:rPr b="0" i="0" lang="en-US" sz="12800" u="none" cap="none" strike="noStrike">
                <a:solidFill>
                  <a:srgbClr val="000000"/>
                </a:solidFill>
                <a:latin typeface="Roboto Light"/>
                <a:ea typeface="Roboto Light"/>
                <a:cs typeface="Roboto Light"/>
                <a:sym typeface="Roboto Light"/>
              </a:rPr>
              <a:t>Take a Break!</a:t>
            </a:r>
            <a:endParaRPr b="0" i="0" sz="12800" u="none" cap="none" strike="noStrike">
              <a:solidFill>
                <a:srgbClr val="000000"/>
              </a:solidFill>
              <a:latin typeface="Roboto Light"/>
              <a:ea typeface="Roboto Light"/>
              <a:cs typeface="Roboto Light"/>
              <a:sym typeface="Roboto Light"/>
            </a:endParaRPr>
          </a:p>
        </p:txBody>
      </p:sp>
      <p:cxnSp>
        <p:nvCxnSpPr>
          <p:cNvPr id="1032" name="Google Shape;1032;p72"/>
          <p:cNvCxnSpPr/>
          <p:nvPr/>
        </p:nvCxnSpPr>
        <p:spPr>
          <a:xfrm>
            <a:off x="6146399" y="3916000"/>
            <a:ext cx="12084899" cy="0"/>
          </a:xfrm>
          <a:prstGeom prst="straightConnector1">
            <a:avLst/>
          </a:prstGeom>
          <a:noFill/>
          <a:ln cap="flat" cmpd="sng" w="9525">
            <a:solidFill>
              <a:srgbClr val="000000"/>
            </a:solidFill>
            <a:prstDash val="solid"/>
            <a:round/>
            <a:headEnd len="sm" w="sm" type="none"/>
            <a:tailEnd len="sm" w="sm" type="none"/>
          </a:ln>
        </p:spPr>
      </p:cxnSp>
      <p:sp>
        <p:nvSpPr>
          <p:cNvPr id="1033" name="Google Shape;1033;p72"/>
          <p:cNvSpPr txBox="1"/>
          <p:nvPr>
            <p:ph idx="12" type="sldNum"/>
          </p:nvPr>
        </p:nvSpPr>
        <p:spPr>
          <a:xfrm>
            <a:off x="22948089" y="13219200"/>
            <a:ext cx="698100" cy="281700"/>
          </a:xfrm>
          <a:prstGeom prst="rect">
            <a:avLst/>
          </a:prstGeom>
          <a:noFill/>
          <a:ln>
            <a:noFill/>
          </a:ln>
        </p:spPr>
        <p:txBody>
          <a:bodyPr anchorCtr="0" anchor="t" bIns="243750" lIns="0" spcFirstLastPara="1" rIns="0" wrap="square" tIns="0">
            <a:no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3. Watch a Video">
  <p:cSld name="CUSTOM_2">
    <p:spTree>
      <p:nvGrpSpPr>
        <p:cNvPr id="1034" name="Shape 1034"/>
        <p:cNvGrpSpPr/>
        <p:nvPr/>
      </p:nvGrpSpPr>
      <p:grpSpPr>
        <a:xfrm>
          <a:off x="0" y="0"/>
          <a:ext cx="0" cy="0"/>
          <a:chOff x="0" y="0"/>
          <a:chExt cx="0" cy="0"/>
        </a:xfrm>
      </p:grpSpPr>
      <p:pic>
        <p:nvPicPr>
          <p:cNvPr id="1035" name="Google Shape;1035;p73"/>
          <p:cNvPicPr preferRelativeResize="0"/>
          <p:nvPr/>
        </p:nvPicPr>
        <p:blipFill rotWithShape="1">
          <a:blip r:embed="rId2">
            <a:alphaModFix/>
          </a:blip>
          <a:srcRect b="0" l="0" r="0" t="0"/>
          <a:stretch/>
        </p:blipFill>
        <p:spPr>
          <a:xfrm>
            <a:off x="-67" y="-37"/>
            <a:ext cx="24377650" cy="13712463"/>
          </a:xfrm>
          <a:prstGeom prst="rect">
            <a:avLst/>
          </a:prstGeom>
          <a:noFill/>
          <a:ln>
            <a:noFill/>
          </a:ln>
        </p:spPr>
      </p:pic>
      <p:sp>
        <p:nvSpPr>
          <p:cNvPr id="1036" name="Google Shape;1036;p73"/>
          <p:cNvSpPr txBox="1"/>
          <p:nvPr>
            <p:ph idx="12" type="sldNum"/>
          </p:nvPr>
        </p:nvSpPr>
        <p:spPr>
          <a:xfrm>
            <a:off x="22948089" y="13219200"/>
            <a:ext cx="698100" cy="281700"/>
          </a:xfrm>
          <a:prstGeom prst="rect">
            <a:avLst/>
          </a:prstGeom>
          <a:noFill/>
          <a:ln>
            <a:noFill/>
          </a:ln>
        </p:spPr>
        <p:txBody>
          <a:bodyPr anchorCtr="0" anchor="t" bIns="243750" lIns="0" spcFirstLastPara="1" rIns="0" wrap="square" tIns="0">
            <a:no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37" name="Google Shape;1037;p73"/>
          <p:cNvSpPr txBox="1"/>
          <p:nvPr>
            <p:ph type="title"/>
          </p:nvPr>
        </p:nvSpPr>
        <p:spPr>
          <a:xfrm>
            <a:off x="9446339" y="7111733"/>
            <a:ext cx="14835299" cy="2079900"/>
          </a:xfrm>
          <a:prstGeom prst="rect">
            <a:avLst/>
          </a:prstGeom>
          <a:noFill/>
          <a:ln>
            <a:noFill/>
          </a:ln>
        </p:spPr>
        <p:txBody>
          <a:bodyPr anchorCtr="0" anchor="t" bIns="243750" lIns="243750" spcFirstLastPara="1" rIns="243750" wrap="square" tIns="243750">
            <a:noAutofit/>
          </a:bodyPr>
          <a:lstStyle>
            <a:lvl1pPr lvl="0" marR="0" rtl="0" algn="ctr">
              <a:lnSpc>
                <a:spcPct val="100000"/>
              </a:lnSpc>
              <a:spcBef>
                <a:spcPts val="0"/>
              </a:spcBef>
              <a:spcAft>
                <a:spcPts val="0"/>
              </a:spcAft>
              <a:buClr>
                <a:srgbClr val="000000"/>
              </a:buClr>
              <a:buSzPts val="6400"/>
              <a:buFont typeface="Arial"/>
              <a:buNone/>
              <a:defRPr b="0" i="0" sz="6400" u="none" cap="none" strike="noStrike">
                <a:solidFill>
                  <a:srgbClr val="000000"/>
                </a:solidFill>
                <a:latin typeface="Roboto Light"/>
                <a:ea typeface="Roboto Light"/>
                <a:cs typeface="Roboto Light"/>
                <a:sym typeface="Roboto Light"/>
              </a:defRPr>
            </a:lvl1pPr>
            <a:lvl2pPr lvl="1" marR="0" rtl="0" algn="ctr">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1038" name="Google Shape;1038;p73"/>
          <p:cNvSpPr txBox="1"/>
          <p:nvPr/>
        </p:nvSpPr>
        <p:spPr>
          <a:xfrm>
            <a:off x="9446139" y="5568800"/>
            <a:ext cx="14835299" cy="612900"/>
          </a:xfrm>
          <a:prstGeom prst="rect">
            <a:avLst/>
          </a:prstGeom>
          <a:noFill/>
          <a:ln>
            <a:noFill/>
          </a:ln>
        </p:spPr>
        <p:txBody>
          <a:bodyPr anchorCtr="0" anchor="t" bIns="243750" lIns="0" spcFirstLastPara="1" rIns="0" wrap="square" tIns="243750">
            <a:noAutofit/>
          </a:bodyPr>
          <a:lstStyle/>
          <a:p>
            <a:pPr indent="0" lvl="0" marL="0" marR="0" rtl="0" algn="ctr">
              <a:lnSpc>
                <a:spcPct val="110000"/>
              </a:lnSpc>
              <a:spcBef>
                <a:spcPts val="0"/>
              </a:spcBef>
              <a:spcAft>
                <a:spcPts val="0"/>
              </a:spcAft>
              <a:buClr>
                <a:srgbClr val="000000"/>
              </a:buClr>
              <a:buSzPts val="6400"/>
              <a:buFont typeface="Arial"/>
              <a:buNone/>
            </a:pPr>
            <a:r>
              <a:rPr b="0" i="0" lang="en-US" sz="6400" u="none" cap="none" strike="noStrike">
                <a:solidFill>
                  <a:srgbClr val="000000"/>
                </a:solidFill>
                <a:latin typeface="Roboto Medium"/>
                <a:ea typeface="Roboto Medium"/>
                <a:cs typeface="Roboto Medium"/>
                <a:sym typeface="Roboto Medium"/>
              </a:rPr>
              <a:t>Time For a Quick Video</a:t>
            </a:r>
            <a:endParaRPr b="0" i="0" sz="6400" u="none" cap="none" strike="noStrike">
              <a:solidFill>
                <a:srgbClr val="000000"/>
              </a:solidFill>
              <a:latin typeface="Roboto Medium"/>
              <a:ea typeface="Roboto Medium"/>
              <a:cs typeface="Roboto Medium"/>
              <a:sym typeface="Roboto Medium"/>
            </a:endParaRPr>
          </a:p>
        </p:txBody>
      </p:sp>
      <p:cxnSp>
        <p:nvCxnSpPr>
          <p:cNvPr id="1039" name="Google Shape;1039;p73"/>
          <p:cNvCxnSpPr/>
          <p:nvPr/>
        </p:nvCxnSpPr>
        <p:spPr>
          <a:xfrm>
            <a:off x="12515940" y="7111733"/>
            <a:ext cx="8696100" cy="0"/>
          </a:xfrm>
          <a:prstGeom prst="straightConnector1">
            <a:avLst/>
          </a:prstGeom>
          <a:noFill/>
          <a:ln cap="flat" cmpd="sng" w="9525">
            <a:solidFill>
              <a:srgbClr val="000000"/>
            </a:solidFill>
            <a:prstDash val="solid"/>
            <a:round/>
            <a:headEnd len="sm" w="sm" type="none"/>
            <a:tailEnd len="sm" w="sm" type="none"/>
          </a:ln>
        </p:spPr>
      </p:cxnSp>
      <p:sp>
        <p:nvSpPr>
          <p:cNvPr id="1040" name="Google Shape;1040;p73"/>
          <p:cNvSpPr/>
          <p:nvPr/>
        </p:nvSpPr>
        <p:spPr>
          <a:xfrm>
            <a:off x="15515358" y="2382400"/>
            <a:ext cx="2697000" cy="2697600"/>
          </a:xfrm>
          <a:prstGeom prst="ellipse">
            <a:avLst/>
          </a:prstGeom>
          <a:noFill/>
          <a:ln cap="flat" cmpd="sng" w="19050">
            <a:solidFill>
              <a:srgbClr val="FF0000"/>
            </a:solidFill>
            <a:prstDash val="solid"/>
            <a:round/>
            <a:headEnd len="sm" w="sm" type="none"/>
            <a:tailEnd len="sm" w="sm" type="none"/>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1" name="Google Shape;1041;p73"/>
          <p:cNvSpPr/>
          <p:nvPr/>
        </p:nvSpPr>
        <p:spPr>
          <a:xfrm flipH="1" rot="-5400000">
            <a:off x="16342144" y="3092266"/>
            <a:ext cx="1477933" cy="1277867"/>
          </a:xfrm>
          <a:prstGeom prst="flowChartMerge">
            <a:avLst/>
          </a:prstGeom>
          <a:solidFill>
            <a:srgbClr val="FF0000">
              <a:alpha val="71372"/>
            </a:srgbClr>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extLst>
    <p:ext uri="{DCECCB84-F9BA-43D5-87BE-67443E8EF086}">
      <p15:sldGuideLst>
        <p15:guide id="1" pos="5950">
          <p15:clr>
            <a:srgbClr val="FA7B17"/>
          </p15:clr>
        </p15:guide>
      </p15:sldGuideLst>
    </p:ext>
  </p:extLst>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4. Watch a Video">
  <p:cSld name="CUSTOM_3">
    <p:spTree>
      <p:nvGrpSpPr>
        <p:cNvPr id="1042" name="Shape 1042"/>
        <p:cNvGrpSpPr/>
        <p:nvPr/>
      </p:nvGrpSpPr>
      <p:grpSpPr>
        <a:xfrm>
          <a:off x="0" y="0"/>
          <a:ext cx="0" cy="0"/>
          <a:chOff x="0" y="0"/>
          <a:chExt cx="0" cy="0"/>
        </a:xfrm>
      </p:grpSpPr>
      <p:pic>
        <p:nvPicPr>
          <p:cNvPr id="1043" name="Google Shape;1043;p74"/>
          <p:cNvPicPr preferRelativeResize="0"/>
          <p:nvPr/>
        </p:nvPicPr>
        <p:blipFill rotWithShape="1">
          <a:blip r:embed="rId2">
            <a:alphaModFix/>
          </a:blip>
          <a:srcRect b="0" l="0" r="0" t="0"/>
          <a:stretch/>
        </p:blipFill>
        <p:spPr>
          <a:xfrm>
            <a:off x="-67" y="-37"/>
            <a:ext cx="24377650" cy="13712463"/>
          </a:xfrm>
          <a:prstGeom prst="rect">
            <a:avLst/>
          </a:prstGeom>
          <a:noFill/>
          <a:ln>
            <a:noFill/>
          </a:ln>
        </p:spPr>
      </p:pic>
      <p:sp>
        <p:nvSpPr>
          <p:cNvPr id="1044" name="Google Shape;1044;p74"/>
          <p:cNvSpPr txBox="1"/>
          <p:nvPr>
            <p:ph idx="12" type="sldNum"/>
          </p:nvPr>
        </p:nvSpPr>
        <p:spPr>
          <a:xfrm>
            <a:off x="22948089" y="13219200"/>
            <a:ext cx="698100" cy="281700"/>
          </a:xfrm>
          <a:prstGeom prst="rect">
            <a:avLst/>
          </a:prstGeom>
          <a:noFill/>
          <a:ln>
            <a:noFill/>
          </a:ln>
        </p:spPr>
        <p:txBody>
          <a:bodyPr anchorCtr="0" anchor="t" bIns="243750" lIns="0" spcFirstLastPara="1" rIns="0" wrap="square" tIns="0">
            <a:no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rgbClr val="FFFFFF"/>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rgbClr val="FFFFFF"/>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rgbClr val="FFFFFF"/>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rgbClr val="FFFFFF"/>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rgbClr val="FFFFFF"/>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rgbClr val="FFFFFF"/>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rgbClr val="FFFFFF"/>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rgbClr val="FFFFFF"/>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45" name="Google Shape;1045;p74"/>
          <p:cNvSpPr txBox="1"/>
          <p:nvPr/>
        </p:nvSpPr>
        <p:spPr>
          <a:xfrm>
            <a:off x="4570609" y="5772000"/>
            <a:ext cx="14835299" cy="612900"/>
          </a:xfrm>
          <a:prstGeom prst="rect">
            <a:avLst/>
          </a:prstGeom>
          <a:noFill/>
          <a:ln>
            <a:noFill/>
          </a:ln>
        </p:spPr>
        <p:txBody>
          <a:bodyPr anchorCtr="0" anchor="t" bIns="243750" lIns="0" spcFirstLastPara="1" rIns="0" wrap="square" tIns="243750">
            <a:noAutofit/>
          </a:bodyPr>
          <a:lstStyle/>
          <a:p>
            <a:pPr indent="0" lvl="0" marL="0" marR="0" rtl="0" algn="ctr">
              <a:lnSpc>
                <a:spcPct val="110000"/>
              </a:lnSpc>
              <a:spcBef>
                <a:spcPts val="0"/>
              </a:spcBef>
              <a:spcAft>
                <a:spcPts val="0"/>
              </a:spcAft>
              <a:buClr>
                <a:srgbClr val="000000"/>
              </a:buClr>
              <a:buSzPts val="6400"/>
              <a:buFont typeface="Arial"/>
              <a:buNone/>
            </a:pPr>
            <a:r>
              <a:rPr b="0" i="0" lang="en-US" sz="6400" u="none" cap="none" strike="noStrike">
                <a:solidFill>
                  <a:srgbClr val="000000"/>
                </a:solidFill>
                <a:latin typeface="Roboto Medium"/>
                <a:ea typeface="Roboto Medium"/>
                <a:cs typeface="Roboto Medium"/>
                <a:sym typeface="Roboto Medium"/>
              </a:rPr>
              <a:t>Time For a Quick Video</a:t>
            </a:r>
            <a:endParaRPr b="0" i="0" sz="6400" u="none" cap="none" strike="noStrike">
              <a:solidFill>
                <a:srgbClr val="000000"/>
              </a:solidFill>
              <a:latin typeface="Roboto Medium"/>
              <a:ea typeface="Roboto Medium"/>
              <a:cs typeface="Roboto Medium"/>
              <a:sym typeface="Roboto Medium"/>
            </a:endParaRPr>
          </a:p>
        </p:txBody>
      </p:sp>
      <p:cxnSp>
        <p:nvCxnSpPr>
          <p:cNvPr id="1046" name="Google Shape;1046;p74"/>
          <p:cNvCxnSpPr/>
          <p:nvPr/>
        </p:nvCxnSpPr>
        <p:spPr>
          <a:xfrm>
            <a:off x="7640410" y="7314933"/>
            <a:ext cx="8696100" cy="0"/>
          </a:xfrm>
          <a:prstGeom prst="straightConnector1">
            <a:avLst/>
          </a:prstGeom>
          <a:noFill/>
          <a:ln cap="flat" cmpd="sng" w="9525">
            <a:solidFill>
              <a:srgbClr val="000000"/>
            </a:solidFill>
            <a:prstDash val="solid"/>
            <a:round/>
            <a:headEnd len="sm" w="sm" type="none"/>
            <a:tailEnd len="sm" w="sm" type="none"/>
          </a:ln>
        </p:spPr>
      </p:cxnSp>
      <p:sp>
        <p:nvSpPr>
          <p:cNvPr id="1047" name="Google Shape;1047;p74"/>
          <p:cNvSpPr/>
          <p:nvPr/>
        </p:nvSpPr>
        <p:spPr>
          <a:xfrm>
            <a:off x="10639828" y="2585600"/>
            <a:ext cx="2697000" cy="2697600"/>
          </a:xfrm>
          <a:prstGeom prst="ellipse">
            <a:avLst/>
          </a:prstGeom>
          <a:noFill/>
          <a:ln cap="flat" cmpd="sng" w="19050">
            <a:solidFill>
              <a:srgbClr val="FF0000"/>
            </a:solidFill>
            <a:prstDash val="solid"/>
            <a:round/>
            <a:headEnd len="sm" w="sm" type="none"/>
            <a:tailEnd len="sm" w="sm" type="none"/>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8" name="Google Shape;1048;p74"/>
          <p:cNvSpPr/>
          <p:nvPr/>
        </p:nvSpPr>
        <p:spPr>
          <a:xfrm flipH="1" rot="-5400000">
            <a:off x="11466614" y="3295466"/>
            <a:ext cx="1477933" cy="1277867"/>
          </a:xfrm>
          <a:prstGeom prst="flowChartMerge">
            <a:avLst/>
          </a:prstGeom>
          <a:solidFill>
            <a:srgbClr val="FF0000">
              <a:alpha val="71372"/>
            </a:srgbClr>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9" name="Google Shape;1049;p74"/>
          <p:cNvSpPr txBox="1"/>
          <p:nvPr>
            <p:ph type="title"/>
          </p:nvPr>
        </p:nvSpPr>
        <p:spPr>
          <a:xfrm>
            <a:off x="3425574" y="7483400"/>
            <a:ext cx="17457901" cy="2079900"/>
          </a:xfrm>
          <a:prstGeom prst="rect">
            <a:avLst/>
          </a:prstGeom>
          <a:noFill/>
          <a:ln>
            <a:noFill/>
          </a:ln>
        </p:spPr>
        <p:txBody>
          <a:bodyPr anchorCtr="0" anchor="t" bIns="243750" lIns="243750" spcFirstLastPara="1" rIns="243750" wrap="square" tIns="243750">
            <a:noAutofit/>
          </a:bodyPr>
          <a:lstStyle>
            <a:lvl1pPr lvl="0" marR="0" rtl="0" algn="ctr">
              <a:lnSpc>
                <a:spcPct val="100000"/>
              </a:lnSpc>
              <a:spcBef>
                <a:spcPts val="0"/>
              </a:spcBef>
              <a:spcAft>
                <a:spcPts val="0"/>
              </a:spcAft>
              <a:buClr>
                <a:srgbClr val="000000"/>
              </a:buClr>
              <a:buSzPts val="6400"/>
              <a:buFont typeface="Arial"/>
              <a:buNone/>
              <a:defRPr b="0" i="0" sz="6400" u="none" cap="none" strike="noStrike">
                <a:solidFill>
                  <a:srgbClr val="000000"/>
                </a:solidFill>
                <a:latin typeface="Roboto Light"/>
                <a:ea typeface="Roboto Light"/>
                <a:cs typeface="Roboto Light"/>
                <a:sym typeface="Roboto Light"/>
              </a:defRPr>
            </a:lvl1pPr>
            <a:lvl2pPr lvl="1" marR="0" rtl="0" algn="ctr">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5. Peer Review">
  <p:cSld name="CUSTOM_3_1">
    <p:spTree>
      <p:nvGrpSpPr>
        <p:cNvPr id="1050" name="Shape 1050"/>
        <p:cNvGrpSpPr/>
        <p:nvPr/>
      </p:nvGrpSpPr>
      <p:grpSpPr>
        <a:xfrm>
          <a:off x="0" y="0"/>
          <a:ext cx="0" cy="0"/>
          <a:chOff x="0" y="0"/>
          <a:chExt cx="0" cy="0"/>
        </a:xfrm>
      </p:grpSpPr>
      <p:pic>
        <p:nvPicPr>
          <p:cNvPr id="1051" name="Google Shape;1051;p75"/>
          <p:cNvPicPr preferRelativeResize="0"/>
          <p:nvPr/>
        </p:nvPicPr>
        <p:blipFill rotWithShape="1">
          <a:blip r:embed="rId2">
            <a:alphaModFix/>
          </a:blip>
          <a:srcRect b="0" l="0" r="0" t="0"/>
          <a:stretch/>
        </p:blipFill>
        <p:spPr>
          <a:xfrm>
            <a:off x="0" y="0"/>
            <a:ext cx="24377673" cy="13712428"/>
          </a:xfrm>
          <a:prstGeom prst="rect">
            <a:avLst/>
          </a:prstGeom>
          <a:noFill/>
          <a:ln>
            <a:noFill/>
          </a:ln>
        </p:spPr>
      </p:pic>
      <p:sp>
        <p:nvSpPr>
          <p:cNvPr id="1052" name="Google Shape;1052;p75"/>
          <p:cNvSpPr txBox="1"/>
          <p:nvPr/>
        </p:nvSpPr>
        <p:spPr>
          <a:xfrm>
            <a:off x="0" y="574200"/>
            <a:ext cx="24377701" cy="2112900"/>
          </a:xfrm>
          <a:prstGeom prst="rect">
            <a:avLst/>
          </a:prstGeom>
          <a:noFill/>
          <a:ln>
            <a:noFill/>
          </a:ln>
        </p:spPr>
        <p:txBody>
          <a:bodyPr anchorCtr="0" anchor="t" bIns="243750" lIns="243750" spcFirstLastPara="1" rIns="243750" wrap="square" tIns="243750">
            <a:noAutofit/>
          </a:bodyPr>
          <a:lstStyle/>
          <a:p>
            <a:pPr indent="0" lvl="0" marL="0" marR="0" rtl="0" algn="ctr">
              <a:lnSpc>
                <a:spcPct val="100000"/>
              </a:lnSpc>
              <a:spcBef>
                <a:spcPts val="0"/>
              </a:spcBef>
              <a:spcAft>
                <a:spcPts val="0"/>
              </a:spcAft>
              <a:buClr>
                <a:srgbClr val="000000"/>
              </a:buClr>
              <a:buSzPts val="25600"/>
              <a:buFont typeface="Arial"/>
              <a:buNone/>
            </a:pPr>
            <a:r>
              <a:rPr b="0" i="0" lang="en-US" sz="25600" u="none" cap="none" strike="noStrike">
                <a:solidFill>
                  <a:srgbClr val="1155CC"/>
                </a:solidFill>
                <a:latin typeface="Amatic SC"/>
                <a:ea typeface="Amatic SC"/>
                <a:cs typeface="Amatic SC"/>
                <a:sym typeface="Amatic SC"/>
              </a:rPr>
              <a:t>Peer Review</a:t>
            </a:r>
            <a:endParaRPr b="0" i="0" sz="25600" u="none" cap="none" strike="noStrike">
              <a:solidFill>
                <a:srgbClr val="1155CC"/>
              </a:solidFill>
              <a:latin typeface="Amatic SC"/>
              <a:ea typeface="Amatic SC"/>
              <a:cs typeface="Amatic SC"/>
              <a:sym typeface="Amatic SC"/>
            </a:endParaRPr>
          </a:p>
        </p:txBody>
      </p:sp>
      <p:sp>
        <p:nvSpPr>
          <p:cNvPr id="1053" name="Google Shape;1053;p75"/>
          <p:cNvSpPr txBox="1"/>
          <p:nvPr>
            <p:ph idx="12" type="sldNum"/>
          </p:nvPr>
        </p:nvSpPr>
        <p:spPr>
          <a:xfrm>
            <a:off x="22948089" y="13219200"/>
            <a:ext cx="698100" cy="281700"/>
          </a:xfrm>
          <a:prstGeom prst="rect">
            <a:avLst/>
          </a:prstGeom>
          <a:noFill/>
          <a:ln>
            <a:noFill/>
          </a:ln>
        </p:spPr>
        <p:txBody>
          <a:bodyPr anchorCtr="0" anchor="t" bIns="243750" lIns="0" spcFirstLastPara="1" rIns="0" wrap="square" tIns="0">
            <a:no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CUSTOM_5">
    <p:spTree>
      <p:nvGrpSpPr>
        <p:cNvPr id="1054" name="Shape 1054"/>
        <p:cNvGrpSpPr/>
        <p:nvPr/>
      </p:nvGrpSpPr>
      <p:grpSpPr>
        <a:xfrm>
          <a:off x="0" y="0"/>
          <a:ext cx="0" cy="0"/>
          <a:chOff x="0" y="0"/>
          <a:chExt cx="0" cy="0"/>
        </a:xfrm>
      </p:grpSpPr>
      <p:pic>
        <p:nvPicPr>
          <p:cNvPr id="1055" name="Google Shape;1055;p76"/>
          <p:cNvPicPr preferRelativeResize="0"/>
          <p:nvPr/>
        </p:nvPicPr>
        <p:blipFill rotWithShape="1">
          <a:blip r:embed="rId2">
            <a:alphaModFix/>
          </a:blip>
          <a:srcRect b="0" l="0" r="0" t="0"/>
          <a:stretch/>
        </p:blipFill>
        <p:spPr>
          <a:xfrm>
            <a:off x="4917184" y="1581200"/>
            <a:ext cx="18238918" cy="11634970"/>
          </a:xfrm>
          <a:prstGeom prst="rect">
            <a:avLst/>
          </a:prstGeom>
          <a:noFill/>
          <a:ln>
            <a:noFill/>
          </a:ln>
        </p:spPr>
      </p:pic>
      <p:sp>
        <p:nvSpPr>
          <p:cNvPr id="1056" name="Google Shape;1056;p76"/>
          <p:cNvSpPr txBox="1"/>
          <p:nvPr/>
        </p:nvSpPr>
        <p:spPr>
          <a:xfrm>
            <a:off x="956817" y="1581200"/>
            <a:ext cx="12272100" cy="1984800"/>
          </a:xfrm>
          <a:prstGeom prst="rect">
            <a:avLst/>
          </a:prstGeom>
          <a:solidFill>
            <a:srgbClr val="EFEFEF"/>
          </a:solidFill>
          <a:ln>
            <a:noFill/>
          </a:ln>
        </p:spPr>
        <p:txBody>
          <a:bodyPr anchorCtr="0" anchor="ctr" bIns="243750" lIns="243750" spcFirstLastPara="1" rIns="243750" wrap="square" tIns="243750">
            <a:noAutofit/>
          </a:bodyPr>
          <a:lstStyle/>
          <a:p>
            <a:pPr indent="0" lvl="0" marL="0" marR="0" rtl="0" algn="ctr">
              <a:lnSpc>
                <a:spcPct val="100000"/>
              </a:lnSpc>
              <a:spcBef>
                <a:spcPts val="0"/>
              </a:spcBef>
              <a:spcAft>
                <a:spcPts val="0"/>
              </a:spcAft>
              <a:buClr>
                <a:srgbClr val="000000"/>
              </a:buClr>
              <a:buSzPts val="12000"/>
              <a:buFont typeface="Arial"/>
              <a:buNone/>
            </a:pPr>
            <a:r>
              <a:rPr b="0" i="0" lang="en-US" sz="12000" u="none" cap="none" strike="noStrike">
                <a:solidFill>
                  <a:srgbClr val="000000"/>
                </a:solidFill>
                <a:latin typeface="Inconsolata"/>
                <a:ea typeface="Inconsolata"/>
                <a:cs typeface="Inconsolata"/>
                <a:sym typeface="Inconsolata"/>
              </a:rPr>
              <a:t>&lt;Time to Code&gt;</a:t>
            </a:r>
            <a:endParaRPr b="0" i="0" sz="12000" u="none" cap="none" strike="noStrike">
              <a:solidFill>
                <a:srgbClr val="000000"/>
              </a:solidFill>
              <a:latin typeface="Inconsolata"/>
              <a:ea typeface="Inconsolata"/>
              <a:cs typeface="Inconsolata"/>
              <a:sym typeface="Inconsolata"/>
            </a:endParaRPr>
          </a:p>
        </p:txBody>
      </p:sp>
      <p:sp>
        <p:nvSpPr>
          <p:cNvPr id="1057" name="Google Shape;1057;p76"/>
          <p:cNvSpPr txBox="1"/>
          <p:nvPr>
            <p:ph idx="12" type="sldNum"/>
          </p:nvPr>
        </p:nvSpPr>
        <p:spPr>
          <a:xfrm>
            <a:off x="22948089" y="13219200"/>
            <a:ext cx="698100" cy="281700"/>
          </a:xfrm>
          <a:prstGeom prst="rect">
            <a:avLst/>
          </a:prstGeom>
          <a:noFill/>
          <a:ln>
            <a:noFill/>
          </a:ln>
        </p:spPr>
        <p:txBody>
          <a:bodyPr anchorCtr="0" anchor="t" bIns="243750" lIns="0" spcFirstLastPara="1" rIns="0" wrap="square" tIns="0">
            <a:no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Subsection Slide">
  <p:cSld name="CUSTOM_17_2_1_1_2">
    <p:spTree>
      <p:nvGrpSpPr>
        <p:cNvPr id="1059" name="Shape 1059"/>
        <p:cNvGrpSpPr/>
        <p:nvPr/>
      </p:nvGrpSpPr>
      <p:grpSpPr>
        <a:xfrm>
          <a:off x="0" y="0"/>
          <a:ext cx="0" cy="0"/>
          <a:chOff x="0" y="0"/>
          <a:chExt cx="0" cy="0"/>
        </a:xfrm>
      </p:grpSpPr>
      <p:pic>
        <p:nvPicPr>
          <p:cNvPr id="1060" name="Google Shape;1060;p22"/>
          <p:cNvPicPr preferRelativeResize="0"/>
          <p:nvPr/>
        </p:nvPicPr>
        <p:blipFill rotWithShape="1">
          <a:blip r:embed="rId2">
            <a:alphaModFix/>
          </a:blip>
          <a:srcRect b="2498" l="0" r="0" t="2489"/>
          <a:stretch/>
        </p:blipFill>
        <p:spPr>
          <a:xfrm>
            <a:off x="731329" y="733016"/>
            <a:ext cx="22914989" cy="12249978"/>
          </a:xfrm>
          <a:prstGeom prst="rect">
            <a:avLst/>
          </a:prstGeom>
          <a:noFill/>
          <a:ln>
            <a:noFill/>
          </a:ln>
        </p:spPr>
      </p:pic>
      <p:sp>
        <p:nvSpPr>
          <p:cNvPr id="1061" name="Google Shape;1061;p22"/>
          <p:cNvSpPr txBox="1"/>
          <p:nvPr>
            <p:ph type="title"/>
          </p:nvPr>
        </p:nvSpPr>
        <p:spPr>
          <a:xfrm>
            <a:off x="731343" y="5569267"/>
            <a:ext cx="22914900" cy="2112900"/>
          </a:xfrm>
          <a:prstGeom prst="rect">
            <a:avLst/>
          </a:prstGeom>
          <a:noFill/>
          <a:ln>
            <a:noFill/>
          </a:ln>
        </p:spPr>
        <p:txBody>
          <a:bodyPr anchorCtr="0" anchor="t" bIns="243750" lIns="243750" spcFirstLastPara="1" rIns="243750" wrap="square" tIns="243750">
            <a:noAutofit/>
          </a:bodyPr>
          <a:lstStyle>
            <a:lvl1pPr lvl="0" marR="0" rtl="0" algn="ctr">
              <a:lnSpc>
                <a:spcPct val="100000"/>
              </a:lnSpc>
              <a:spcBef>
                <a:spcPts val="0"/>
              </a:spcBef>
              <a:spcAft>
                <a:spcPts val="0"/>
              </a:spcAft>
              <a:buClr>
                <a:srgbClr val="000000"/>
              </a:buClr>
              <a:buSzPts val="9600"/>
              <a:buFont typeface="Arial"/>
              <a:buNone/>
              <a:defRPr b="0" i="0" sz="9600" u="none" cap="none" strike="noStrike">
                <a:solidFill>
                  <a:srgbClr val="FFFFFF"/>
                </a:solidFill>
                <a:latin typeface="Roboto"/>
                <a:ea typeface="Roboto"/>
                <a:cs typeface="Roboto"/>
                <a:sym typeface="Roboto"/>
              </a:defRPr>
            </a:lvl1pPr>
            <a:lvl2pPr lvl="1" marR="0" rtl="0" algn="ctr">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1062" name="Google Shape;1062;p22"/>
          <p:cNvSpPr txBox="1"/>
          <p:nvPr>
            <p:ph idx="12" type="sldNum"/>
          </p:nvPr>
        </p:nvSpPr>
        <p:spPr>
          <a:xfrm>
            <a:off x="22812148" y="12666269"/>
            <a:ext cx="1462800" cy="1049700"/>
          </a:xfrm>
          <a:prstGeom prst="rect">
            <a:avLst/>
          </a:prstGeom>
          <a:noFill/>
          <a:ln>
            <a:noFill/>
          </a:ln>
        </p:spPr>
        <p:txBody>
          <a:bodyPr anchorCtr="0" anchor="t" bIns="243750" lIns="243750" spcFirstLastPara="1" rIns="243750" wrap="square" tIns="243750">
            <a:noAutofit/>
          </a:bodyPr>
          <a:lstStyle>
            <a:lvl1pPr indent="0" lvl="0" marL="0" marR="0" rtl="0" algn="l">
              <a:lnSpc>
                <a:spcPct val="100000"/>
              </a:lnSpc>
              <a:spcBef>
                <a:spcPts val="0"/>
              </a:spcBef>
              <a:spcAft>
                <a:spcPts val="0"/>
              </a:spcAft>
              <a:buClr>
                <a:srgbClr val="000000"/>
              </a:buClr>
              <a:buSzPts val="3700"/>
              <a:buFont typeface="Arial"/>
              <a:buNone/>
              <a:defRPr b="0" i="0" sz="37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3700"/>
              <a:buFont typeface="Arial"/>
              <a:buNone/>
              <a:defRPr b="0" i="0" sz="37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3700"/>
              <a:buFont typeface="Arial"/>
              <a:buNone/>
              <a:defRPr b="0" i="0" sz="37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3700"/>
              <a:buFont typeface="Arial"/>
              <a:buNone/>
              <a:defRPr b="0" i="0" sz="37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3700"/>
              <a:buFont typeface="Arial"/>
              <a:buNone/>
              <a:defRPr b="0" i="0" sz="37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3700"/>
              <a:buFont typeface="Arial"/>
              <a:buNone/>
              <a:defRPr b="0" i="0" sz="37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3700"/>
              <a:buFont typeface="Arial"/>
              <a:buNone/>
              <a:defRPr b="0" i="0" sz="37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3700"/>
              <a:buFont typeface="Arial"/>
              <a:buNone/>
              <a:defRPr b="0" i="0" sz="37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3700"/>
              <a:buFont typeface="Arial"/>
              <a:buNone/>
              <a:defRPr b="0" i="0" sz="37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1063" name="Google Shape;1063;p22"/>
          <p:cNvSpPr txBox="1"/>
          <p:nvPr>
            <p:ph idx="2" type="sldNum"/>
          </p:nvPr>
        </p:nvSpPr>
        <p:spPr>
          <a:xfrm>
            <a:off x="22948089" y="13219200"/>
            <a:ext cx="698100" cy="281700"/>
          </a:xfrm>
          <a:prstGeom prst="rect">
            <a:avLst/>
          </a:prstGeom>
          <a:noFill/>
          <a:ln>
            <a:noFill/>
          </a:ln>
        </p:spPr>
        <p:txBody>
          <a:bodyPr anchorCtr="0" anchor="t" bIns="243750" lIns="0" spcFirstLastPara="1" rIns="0" wrap="square" tIns="0">
            <a:noAutofit/>
          </a:bodyPr>
          <a:lstStyle>
            <a:lvl1pPr indent="0" lvl="0" marL="0" marR="0" rtl="0" algn="l">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1064" name="Google Shape;1064;p22"/>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1065" name="Shape 1065"/>
        <p:cNvGrpSpPr/>
        <p:nvPr/>
      </p:nvGrpSpPr>
      <p:grpSpPr>
        <a:xfrm>
          <a:off x="0" y="0"/>
          <a:ext cx="0" cy="0"/>
          <a:chOff x="0" y="0"/>
          <a:chExt cx="0" cy="0"/>
        </a:xfrm>
      </p:grpSpPr>
      <p:sp>
        <p:nvSpPr>
          <p:cNvPr id="1066" name="Google Shape;1066;p77"/>
          <p:cNvSpPr txBox="1"/>
          <p:nvPr>
            <p:ph type="title"/>
          </p:nvPr>
        </p:nvSpPr>
        <p:spPr>
          <a:xfrm>
            <a:off x="1675963" y="9592914"/>
            <a:ext cx="21025801" cy="11928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lt1"/>
              </a:buClr>
              <a:buSzPts val="6800"/>
              <a:buFont typeface="Helvetica Neue"/>
              <a:buNone/>
              <a:defRPr b="1" i="0" sz="6800" u="none" cap="none" strike="noStrike">
                <a:solidFill>
                  <a:schemeClr val="lt1"/>
                </a:solidFill>
                <a:latin typeface="Helvetica Neue"/>
                <a:ea typeface="Helvetica Neue"/>
                <a:cs typeface="Helvetica Neue"/>
                <a:sym typeface="Helvetica Neue"/>
              </a:defRPr>
            </a:lvl1pPr>
            <a:lvl2pPr lvl="1" marR="0" rtl="0" algn="l">
              <a:lnSpc>
                <a:spcPct val="100000"/>
              </a:lnSpc>
              <a:spcBef>
                <a:spcPts val="0"/>
              </a:spcBef>
              <a:spcAft>
                <a:spcPts val="0"/>
              </a:spcAft>
              <a:buClr>
                <a:srgbClr val="000000"/>
              </a:buClr>
              <a:buSzPts val="2800"/>
              <a:buFont typeface="Arial"/>
              <a:buNone/>
              <a:defRPr b="0" i="0" sz="36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2800"/>
              <a:buFont typeface="Arial"/>
              <a:buNone/>
              <a:defRPr b="0" i="0" sz="36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2800"/>
              <a:buFont typeface="Arial"/>
              <a:buNone/>
              <a:defRPr b="0" i="0" sz="36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2800"/>
              <a:buFont typeface="Arial"/>
              <a:buNone/>
              <a:defRPr b="0" i="0" sz="36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2800"/>
              <a:buFont typeface="Arial"/>
              <a:buNone/>
              <a:defRPr b="0" i="0" sz="36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2800"/>
              <a:buFont typeface="Arial"/>
              <a:buNone/>
              <a:defRPr b="0" i="0" sz="36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2800"/>
              <a:buFont typeface="Arial"/>
              <a:buNone/>
              <a:defRPr b="0" i="0" sz="36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2800"/>
              <a:buFont typeface="Arial"/>
              <a:buNone/>
              <a:defRPr b="0" i="0" sz="36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k_Section">
  <p:cSld name="Blk_Section">
    <p:spTree>
      <p:nvGrpSpPr>
        <p:cNvPr id="1067" name="Shape 1067"/>
        <p:cNvGrpSpPr/>
        <p:nvPr/>
      </p:nvGrpSpPr>
      <p:grpSpPr>
        <a:xfrm>
          <a:off x="0" y="0"/>
          <a:ext cx="0" cy="0"/>
          <a:chOff x="0" y="0"/>
          <a:chExt cx="0" cy="0"/>
        </a:xfrm>
      </p:grpSpPr>
      <p:sp>
        <p:nvSpPr>
          <p:cNvPr id="1068" name="Google Shape;1068;p78"/>
          <p:cNvSpPr txBox="1"/>
          <p:nvPr>
            <p:ph type="title"/>
          </p:nvPr>
        </p:nvSpPr>
        <p:spPr>
          <a:xfrm>
            <a:off x="1675963" y="5292616"/>
            <a:ext cx="21025801" cy="21936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lt1"/>
              </a:buClr>
              <a:buSzPts val="15000"/>
              <a:buFont typeface="Helvetica Neue"/>
              <a:buNone/>
              <a:defRPr b="1" i="0" sz="15000" u="none" cap="none" strike="noStrike">
                <a:solidFill>
                  <a:schemeClr val="lt1"/>
                </a:solidFill>
                <a:latin typeface="Helvetica Neue"/>
                <a:ea typeface="Helvetica Neue"/>
                <a:cs typeface="Helvetica Neue"/>
                <a:sym typeface="Helvetica Neue"/>
              </a:defRPr>
            </a:lvl1pPr>
            <a:lvl2pPr lvl="1" marR="0" rtl="0" algn="l">
              <a:lnSpc>
                <a:spcPct val="100000"/>
              </a:lnSpc>
              <a:spcBef>
                <a:spcPts val="0"/>
              </a:spcBef>
              <a:spcAft>
                <a:spcPts val="0"/>
              </a:spcAft>
              <a:buClr>
                <a:srgbClr val="000000"/>
              </a:buClr>
              <a:buSzPts val="2800"/>
              <a:buFont typeface="Arial"/>
              <a:buNone/>
              <a:defRPr b="0" i="0" sz="36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2800"/>
              <a:buFont typeface="Arial"/>
              <a:buNone/>
              <a:defRPr b="0" i="0" sz="36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2800"/>
              <a:buFont typeface="Arial"/>
              <a:buNone/>
              <a:defRPr b="0" i="0" sz="36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2800"/>
              <a:buFont typeface="Arial"/>
              <a:buNone/>
              <a:defRPr b="0" i="0" sz="36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2800"/>
              <a:buFont typeface="Arial"/>
              <a:buNone/>
              <a:defRPr b="0" i="0" sz="36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2800"/>
              <a:buFont typeface="Arial"/>
              <a:buNone/>
              <a:defRPr b="0" i="0" sz="36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2800"/>
              <a:buFont typeface="Arial"/>
              <a:buNone/>
              <a:defRPr b="0" i="0" sz="36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2800"/>
              <a:buFont typeface="Arial"/>
              <a:buNone/>
              <a:defRPr b="0" i="0" sz="3600" u="none" cap="none" strike="noStrike">
                <a:solidFill>
                  <a:srgbClr val="000000"/>
                </a:solidFill>
                <a:latin typeface="Arial"/>
                <a:ea typeface="Arial"/>
                <a:cs typeface="Arial"/>
                <a:sym typeface="Arial"/>
              </a:defRPr>
            </a:lvl9pPr>
          </a:lstStyle>
          <a:p/>
        </p:txBody>
      </p:sp>
      <p:grpSp>
        <p:nvGrpSpPr>
          <p:cNvPr id="1069" name="Google Shape;1069;p78"/>
          <p:cNvGrpSpPr/>
          <p:nvPr/>
        </p:nvGrpSpPr>
        <p:grpSpPr>
          <a:xfrm>
            <a:off x="437040" y="5814"/>
            <a:ext cx="23513872" cy="13485748"/>
            <a:chOff x="0" y="-1"/>
            <a:chExt cx="23520930" cy="13485748"/>
          </a:xfrm>
        </p:grpSpPr>
        <p:grpSp>
          <p:nvGrpSpPr>
            <p:cNvPr id="1070" name="Google Shape;1070;p78"/>
            <p:cNvGrpSpPr/>
            <p:nvPr/>
          </p:nvGrpSpPr>
          <p:grpSpPr>
            <a:xfrm>
              <a:off x="0" y="228870"/>
              <a:ext cx="23520930" cy="13256877"/>
              <a:chOff x="0" y="-1"/>
              <a:chExt cx="23520930" cy="13256877"/>
            </a:xfrm>
          </p:grpSpPr>
          <p:sp>
            <p:nvSpPr>
              <p:cNvPr id="1071" name="Google Shape;1071;p78"/>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lnSpc>
                    <a:spcPct val="100000"/>
                  </a:lnSpc>
                  <a:spcBef>
                    <a:spcPts val="0"/>
                  </a:spcBef>
                  <a:spcAft>
                    <a:spcPts val="0"/>
                  </a:spcAft>
                  <a:buClr>
                    <a:srgbClr val="2E91A3"/>
                  </a:buClr>
                  <a:buSzPts val="4400"/>
                  <a:buFont typeface="Arial"/>
                  <a:buNone/>
                </a:pPr>
                <a:r>
                  <a:rPr b="0" i="1" lang="en-US" sz="2200" u="none" cap="none" strike="noStrike">
                    <a:solidFill>
                      <a:srgbClr val="2E91A3"/>
                    </a:solidFill>
                    <a:latin typeface="Helvetica Neue"/>
                    <a:ea typeface="Helvetica Neue"/>
                    <a:cs typeface="Helvetica Neue"/>
                    <a:sym typeface="Helvetica Neue"/>
                  </a:rPr>
                  <a:t>Confidential &amp; Proprietary Information of Trilogy Education Services, Inc.</a:t>
                </a:r>
                <a:endParaRPr b="0" i="0" sz="1800" u="none" cap="none" strike="noStrike">
                  <a:solidFill>
                    <a:srgbClr val="FFFFFF"/>
                  </a:solidFill>
                  <a:latin typeface="Helvetica Neue"/>
                  <a:ea typeface="Helvetica Neue"/>
                  <a:cs typeface="Helvetica Neue"/>
                  <a:sym typeface="Helvetica Neue"/>
                </a:endParaRPr>
              </a:p>
            </p:txBody>
          </p:sp>
          <p:sp>
            <p:nvSpPr>
              <p:cNvPr id="1072" name="Google Shape;1072;p78"/>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lnSpc>
                    <a:spcPct val="100000"/>
                  </a:lnSpc>
                  <a:spcBef>
                    <a:spcPts val="0"/>
                  </a:spcBef>
                  <a:spcAft>
                    <a:spcPts val="0"/>
                  </a:spcAft>
                  <a:buClr>
                    <a:srgbClr val="2E91A3"/>
                  </a:buClr>
                  <a:buSzPts val="4400"/>
                  <a:buFont typeface="Arial"/>
                  <a:buNone/>
                </a:pPr>
                <a:r>
                  <a:rPr b="0" i="1" lang="en-US" sz="2200" u="none" cap="none" strike="noStrike">
                    <a:solidFill>
                      <a:srgbClr val="2E91A3"/>
                    </a:solidFill>
                    <a:latin typeface="Helvetica Neue"/>
                    <a:ea typeface="Helvetica Neue"/>
                    <a:cs typeface="Helvetica Neue"/>
                    <a:sym typeface="Helvetica Neue"/>
                  </a:rPr>
                  <a:t>© Trilogy Education Services, Inc.</a:t>
                </a:r>
                <a:endParaRPr b="0" i="0" sz="1800" u="none" cap="none" strike="noStrike">
                  <a:solidFill>
                    <a:srgbClr val="FFFFFF"/>
                  </a:solidFill>
                  <a:latin typeface="Helvetica Neue"/>
                  <a:ea typeface="Helvetica Neue"/>
                  <a:cs typeface="Helvetica Neue"/>
                  <a:sym typeface="Helvetica Neue"/>
                </a:endParaRPr>
              </a:p>
            </p:txBody>
          </p:sp>
          <p:cxnSp>
            <p:nvCxnSpPr>
              <p:cNvPr id="1073" name="Google Shape;1073;p78"/>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074" name="Google Shape;1074;p78"/>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075" name="Google Shape;1075;p78"/>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076" name="Google Shape;1076;p78"/>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077" name="Google Shape;1077;p78"/>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078" name="Google Shape;1078;p78"/>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grpSp>
          <p:nvGrpSpPr>
            <p:cNvPr id="1079" name="Google Shape;1079;p78"/>
            <p:cNvGrpSpPr/>
            <p:nvPr/>
          </p:nvGrpSpPr>
          <p:grpSpPr>
            <a:xfrm>
              <a:off x="20968243" y="-1"/>
              <a:ext cx="1898100" cy="1898100"/>
              <a:chOff x="-1" y="-1"/>
              <a:chExt cx="1898100" cy="1898100"/>
            </a:xfrm>
          </p:grpSpPr>
          <p:sp>
            <p:nvSpPr>
              <p:cNvPr id="1080" name="Google Shape;1080;p78"/>
              <p:cNvSpPr/>
              <p:nvPr/>
            </p:nvSpPr>
            <p:spPr>
              <a:xfrm>
                <a:off x="-1" y="-1"/>
                <a:ext cx="1898100" cy="1898100"/>
              </a:xfrm>
              <a:prstGeom prst="rect">
                <a:avLst/>
              </a:prstGeom>
              <a:solidFill>
                <a:srgbClr val="494949"/>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64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pic>
            <p:nvPicPr>
              <p:cNvPr descr="Google Shape;410;p58" id="1081" name="Google Shape;1081;p78"/>
              <p:cNvPicPr preferRelativeResize="0"/>
              <p:nvPr/>
            </p:nvPicPr>
            <p:blipFill rotWithShape="1">
              <a:blip r:embed="rId2">
                <a:alphaModFix/>
              </a:blip>
              <a:srcRect b="0" l="0" r="0" t="0"/>
              <a:stretch/>
            </p:blipFill>
            <p:spPr>
              <a:xfrm>
                <a:off x="438601" y="438683"/>
                <a:ext cx="1016000" cy="1028703"/>
              </a:xfrm>
              <a:prstGeom prst="rect">
                <a:avLst/>
              </a:prstGeom>
              <a:noFill/>
              <a:ln>
                <a:noFill/>
              </a:ln>
            </p:spPr>
          </p:pic>
        </p:gr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Title Slide: UX/UI Design">
  <p:cSld name="CUSTOM_2_3_1_1_1_1_1_2_1_2_1_1_1_1_2_2_1_1_1">
    <p:spTree>
      <p:nvGrpSpPr>
        <p:cNvPr id="63" name="Shape 63"/>
        <p:cNvGrpSpPr/>
        <p:nvPr/>
      </p:nvGrpSpPr>
      <p:grpSpPr>
        <a:xfrm>
          <a:off x="0" y="0"/>
          <a:ext cx="0" cy="0"/>
          <a:chOff x="0" y="0"/>
          <a:chExt cx="0" cy="0"/>
        </a:xfrm>
      </p:grpSpPr>
      <p:pic>
        <p:nvPicPr>
          <p:cNvPr id="64" name="Google Shape;64;p26"/>
          <p:cNvPicPr preferRelativeResize="0"/>
          <p:nvPr/>
        </p:nvPicPr>
        <p:blipFill rotWithShape="1">
          <a:blip r:embed="rId2">
            <a:alphaModFix/>
          </a:blip>
          <a:srcRect b="2498" l="0" r="0" t="2489"/>
          <a:stretch/>
        </p:blipFill>
        <p:spPr>
          <a:xfrm>
            <a:off x="731329" y="733016"/>
            <a:ext cx="22914989" cy="12249981"/>
          </a:xfrm>
          <a:prstGeom prst="rect">
            <a:avLst/>
          </a:prstGeom>
          <a:noFill/>
          <a:ln>
            <a:noFill/>
          </a:ln>
          <a:effectLst>
            <a:outerShdw blurRad="57150" rotWithShape="0" algn="bl" dir="5400000" dist="19050">
              <a:srgbClr val="000000">
                <a:alpha val="49803"/>
              </a:srgbClr>
            </a:outerShdw>
          </a:effectLst>
        </p:spPr>
      </p:pic>
      <p:sp>
        <p:nvSpPr>
          <p:cNvPr id="65" name="Google Shape;65;p26"/>
          <p:cNvSpPr/>
          <p:nvPr/>
        </p:nvSpPr>
        <p:spPr>
          <a:xfrm>
            <a:off x="730210" y="10152267"/>
            <a:ext cx="22917300" cy="2832000"/>
          </a:xfrm>
          <a:prstGeom prst="rect">
            <a:avLst/>
          </a:prstGeom>
          <a:solidFill>
            <a:srgbClr val="000000"/>
          </a:solidFill>
          <a:ln>
            <a:noFill/>
          </a:ln>
          <a:effectLst>
            <a:outerShdw blurRad="57150" rotWithShape="0" algn="bl" dir="5400000" dist="19050">
              <a:srgbClr val="000000">
                <a:alpha val="49803"/>
              </a:srgbClr>
            </a:outerShdw>
          </a:effectLst>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 name="Google Shape;66;p26"/>
          <p:cNvSpPr txBox="1"/>
          <p:nvPr/>
        </p:nvSpPr>
        <p:spPr>
          <a:xfrm>
            <a:off x="732609" y="10620000"/>
            <a:ext cx="22914900" cy="989700"/>
          </a:xfrm>
          <a:prstGeom prst="rect">
            <a:avLst/>
          </a:prstGeom>
          <a:noFill/>
          <a:ln>
            <a:noFill/>
          </a:ln>
        </p:spPr>
        <p:txBody>
          <a:bodyPr anchorCtr="0" anchor="t" bIns="243750" lIns="243750" spcFirstLastPara="1" rIns="3169325" wrap="square" tIns="243750">
            <a:noAutofit/>
          </a:bodyPr>
          <a:lstStyle/>
          <a:p>
            <a:pPr indent="0" lvl="0" marL="0" marR="0" rtl="0" algn="r">
              <a:lnSpc>
                <a:spcPct val="110000"/>
              </a:lnSpc>
              <a:spcBef>
                <a:spcPts val="0"/>
              </a:spcBef>
              <a:spcAft>
                <a:spcPts val="0"/>
              </a:spcAft>
              <a:buClr>
                <a:srgbClr val="000000"/>
              </a:buClr>
              <a:buSzPts val="4800"/>
              <a:buFont typeface="Arial"/>
              <a:buNone/>
            </a:pPr>
            <a:r>
              <a:rPr b="0" i="0" lang="en-US" sz="4800" u="none" cap="none" strike="noStrike">
                <a:solidFill>
                  <a:srgbClr val="FFFFFF"/>
                </a:solidFill>
                <a:latin typeface="Roboto Medium"/>
                <a:ea typeface="Roboto Medium"/>
                <a:cs typeface="Roboto Medium"/>
                <a:sym typeface="Roboto Medium"/>
              </a:rPr>
              <a:t>UX/UI Design</a:t>
            </a:r>
            <a:endParaRPr b="0" i="0" sz="4800" u="none" cap="none" strike="noStrike">
              <a:solidFill>
                <a:srgbClr val="FFFFFF"/>
              </a:solidFill>
              <a:latin typeface="Roboto Medium"/>
              <a:ea typeface="Roboto Medium"/>
              <a:cs typeface="Roboto Medium"/>
              <a:sym typeface="Roboto Medium"/>
            </a:endParaRPr>
          </a:p>
        </p:txBody>
      </p:sp>
      <p:pic>
        <p:nvPicPr>
          <p:cNvPr id="67" name="Google Shape;67;p26"/>
          <p:cNvPicPr preferRelativeResize="0"/>
          <p:nvPr/>
        </p:nvPicPr>
        <p:blipFill rotWithShape="1">
          <a:blip r:embed="rId3">
            <a:alphaModFix/>
          </a:blip>
          <a:srcRect b="0" l="0" r="0" t="0"/>
          <a:stretch/>
        </p:blipFill>
        <p:spPr>
          <a:xfrm>
            <a:off x="21060506" y="10620000"/>
            <a:ext cx="2193986" cy="1896040"/>
          </a:xfrm>
          <a:prstGeom prst="rect">
            <a:avLst/>
          </a:prstGeom>
          <a:noFill/>
          <a:ln>
            <a:noFill/>
          </a:ln>
          <a:effectLst>
            <a:outerShdw blurRad="57150" rotWithShape="0" algn="bl" dir="5400000" dist="19050">
              <a:srgbClr val="000000">
                <a:alpha val="49803"/>
              </a:srgbClr>
            </a:outerShdw>
          </a:effectLst>
        </p:spPr>
      </p:pic>
      <p:sp>
        <p:nvSpPr>
          <p:cNvPr id="68" name="Google Shape;68;p26"/>
          <p:cNvSpPr txBox="1"/>
          <p:nvPr>
            <p:ph type="title"/>
          </p:nvPr>
        </p:nvSpPr>
        <p:spPr>
          <a:xfrm>
            <a:off x="1401235" y="11519400"/>
            <a:ext cx="22246200" cy="851100"/>
          </a:xfrm>
          <a:prstGeom prst="rect">
            <a:avLst/>
          </a:prstGeom>
          <a:noFill/>
          <a:ln>
            <a:noFill/>
          </a:ln>
        </p:spPr>
        <p:txBody>
          <a:bodyPr anchorCtr="0" anchor="ctr" bIns="0" lIns="0" spcFirstLastPara="1" rIns="3169325" wrap="square" tIns="24325">
            <a:noAutofit/>
          </a:bodyPr>
          <a:lstStyle>
            <a:lvl1pPr lvl="0" marR="0" rtl="0" algn="r">
              <a:lnSpc>
                <a:spcPct val="100000"/>
              </a:lnSpc>
              <a:spcBef>
                <a:spcPts val="0"/>
              </a:spcBef>
              <a:spcAft>
                <a:spcPts val="0"/>
              </a:spcAft>
              <a:buClr>
                <a:srgbClr val="000000"/>
              </a:buClr>
              <a:buSzPts val="3700"/>
              <a:buFont typeface="Arial"/>
              <a:buNone/>
              <a:defRPr b="0" i="0" sz="3700" u="none" cap="none" strike="noStrike">
                <a:solidFill>
                  <a:srgbClr val="FFFFFF"/>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69" name="Google Shape;69;p26"/>
          <p:cNvSpPr txBox="1"/>
          <p:nvPr>
            <p:ph idx="2" type="title"/>
          </p:nvPr>
        </p:nvSpPr>
        <p:spPr>
          <a:xfrm>
            <a:off x="731409" y="4876800"/>
            <a:ext cx="22914900" cy="3327900"/>
          </a:xfrm>
          <a:prstGeom prst="rect">
            <a:avLst/>
          </a:prstGeom>
          <a:noFill/>
          <a:ln>
            <a:noFill/>
          </a:ln>
        </p:spPr>
        <p:txBody>
          <a:bodyPr anchorCtr="0" anchor="t" bIns="1219000" lIns="7679600" spcFirstLastPara="1" rIns="1219000" wrap="square" tIns="0">
            <a:noAutofit/>
          </a:bodyPr>
          <a:lstStyle>
            <a:lvl1pPr lvl="0" marR="0" rtl="0" algn="l">
              <a:lnSpc>
                <a:spcPct val="100000"/>
              </a:lnSpc>
              <a:spcBef>
                <a:spcPts val="0"/>
              </a:spcBef>
              <a:spcAft>
                <a:spcPts val="0"/>
              </a:spcAft>
              <a:buClr>
                <a:srgbClr val="000000"/>
              </a:buClr>
              <a:buSzPts val="7500"/>
              <a:buFont typeface="Arial"/>
              <a:buNone/>
              <a:defRPr b="0" i="0" sz="75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70" name="Google Shape;70;p26"/>
          <p:cNvSpPr txBox="1"/>
          <p:nvPr>
            <p:ph idx="3" type="title"/>
          </p:nvPr>
        </p:nvSpPr>
        <p:spPr>
          <a:xfrm>
            <a:off x="1401235" y="9192067"/>
            <a:ext cx="22246200" cy="960000"/>
          </a:xfrm>
          <a:prstGeom prst="rect">
            <a:avLst/>
          </a:prstGeom>
          <a:noFill/>
          <a:ln>
            <a:noFill/>
          </a:ln>
        </p:spPr>
        <p:txBody>
          <a:bodyPr anchorCtr="0" anchor="ctr" bIns="0" lIns="8532925" spcFirstLastPara="1" rIns="731350" wrap="square" tIns="24325">
            <a:noAutofit/>
          </a:bodyPr>
          <a:lstStyle>
            <a:lvl1pPr lvl="0" marR="0" rtl="0" algn="r">
              <a:lnSpc>
                <a:spcPct val="100000"/>
              </a:lnSpc>
              <a:spcBef>
                <a:spcPts val="0"/>
              </a:spcBef>
              <a:spcAft>
                <a:spcPts val="0"/>
              </a:spcAft>
              <a:buClr>
                <a:srgbClr val="000000"/>
              </a:buClr>
              <a:buSzPts val="3700"/>
              <a:buFont typeface="Arial"/>
              <a:buNone/>
              <a:defRPr b="0" i="0" sz="37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3700"/>
              <a:buFont typeface="Arial"/>
              <a:buNone/>
              <a:defRPr b="1"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1"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1"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1"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1"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1"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1"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1" i="0" sz="3700" u="none" cap="none" strike="noStrike">
                <a:solidFill>
                  <a:srgbClr val="000000"/>
                </a:solidFill>
                <a:latin typeface="Arial"/>
                <a:ea typeface="Arial"/>
                <a:cs typeface="Arial"/>
                <a:sym typeface="Arial"/>
              </a:defRPr>
            </a:lvl9pPr>
          </a:lstStyle>
          <a:p/>
        </p:txBody>
      </p:sp>
      <p:pic>
        <p:nvPicPr>
          <p:cNvPr id="71" name="Google Shape;71;p26"/>
          <p:cNvPicPr preferRelativeResize="0"/>
          <p:nvPr/>
        </p:nvPicPr>
        <p:blipFill rotWithShape="1">
          <a:blip r:embed="rId4">
            <a:alphaModFix/>
          </a:blip>
          <a:srcRect b="0" l="0" r="0" t="0"/>
          <a:stretch/>
        </p:blipFill>
        <p:spPr>
          <a:xfrm>
            <a:off x="1558888" y="2822800"/>
            <a:ext cx="6825749" cy="5119304"/>
          </a:xfrm>
          <a:prstGeom prst="rect">
            <a:avLst/>
          </a:prstGeom>
          <a:noFill/>
          <a:ln>
            <a:noFill/>
          </a:ln>
        </p:spPr>
      </p:pic>
      <p:sp>
        <p:nvSpPr>
          <p:cNvPr id="72" name="Google Shape;72;p26"/>
          <p:cNvSpPr txBox="1"/>
          <p:nvPr/>
        </p:nvSpPr>
        <p:spPr>
          <a:xfrm>
            <a:off x="549990" y="12983333"/>
            <a:ext cx="23096400" cy="495300"/>
          </a:xfrm>
          <a:prstGeom prst="rect">
            <a:avLst/>
          </a:prstGeom>
          <a:noFill/>
          <a:ln>
            <a:noFill/>
          </a:ln>
        </p:spPr>
        <p:txBody>
          <a:bodyPr anchorCtr="0" anchor="ctr" bIns="243750" lIns="243750" spcFirstLastPara="1" rIns="0" wrap="square" tIns="243750">
            <a:noAutofit/>
          </a:bodyPr>
          <a:lstStyle/>
          <a:p>
            <a:pPr indent="0" lvl="0" marL="0" marR="0" rtl="0" algn="l">
              <a:lnSpc>
                <a:spcPct val="100000"/>
              </a:lnSpc>
              <a:spcBef>
                <a:spcPts val="0"/>
              </a:spcBef>
              <a:spcAft>
                <a:spcPts val="0"/>
              </a:spcAft>
              <a:buClr>
                <a:schemeClr val="dk1"/>
              </a:buClr>
              <a:buSzPts val="2900"/>
              <a:buFont typeface="Arial"/>
              <a:buNone/>
            </a:pPr>
            <a:r>
              <a:t/>
            </a:r>
            <a:endParaRPr b="0" i="0" sz="16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 2019 Trilogy Education Services, Inc. </a:t>
            </a:r>
            <a:endParaRPr b="0" i="0" sz="16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p:cSld name="1_Title Slide">
    <p:spTree>
      <p:nvGrpSpPr>
        <p:cNvPr id="1082" name="Shape 1082"/>
        <p:cNvGrpSpPr/>
        <p:nvPr/>
      </p:nvGrpSpPr>
      <p:grpSpPr>
        <a:xfrm>
          <a:off x="0" y="0"/>
          <a:ext cx="0" cy="0"/>
          <a:chOff x="0" y="0"/>
          <a:chExt cx="0" cy="0"/>
        </a:xfrm>
      </p:grpSpPr>
      <p:pic>
        <p:nvPicPr>
          <p:cNvPr descr="Google Shape;802;p192" id="1083" name="Google Shape;1083;p79"/>
          <p:cNvPicPr preferRelativeResize="0"/>
          <p:nvPr/>
        </p:nvPicPr>
        <p:blipFill rotWithShape="1">
          <a:blip r:embed="rId2">
            <a:alphaModFix/>
          </a:blip>
          <a:srcRect b="32151" l="0" r="0" t="0"/>
          <a:stretch/>
        </p:blipFill>
        <p:spPr>
          <a:xfrm>
            <a:off x="1027240" y="11035278"/>
            <a:ext cx="3202713" cy="2141038"/>
          </a:xfrm>
          <a:prstGeom prst="rect">
            <a:avLst/>
          </a:prstGeom>
          <a:noFill/>
          <a:ln>
            <a:noFill/>
          </a:ln>
        </p:spPr>
      </p:pic>
      <p:sp>
        <p:nvSpPr>
          <p:cNvPr id="1084" name="Google Shape;1084;p79"/>
          <p:cNvSpPr txBox="1"/>
          <p:nvPr>
            <p:ph type="title"/>
          </p:nvPr>
        </p:nvSpPr>
        <p:spPr>
          <a:xfrm>
            <a:off x="4556297" y="11509288"/>
            <a:ext cx="19211700" cy="1192800"/>
          </a:xfrm>
          <a:prstGeom prst="rect">
            <a:avLst/>
          </a:prstGeom>
          <a:noFill/>
          <a:ln>
            <a:noFill/>
          </a:ln>
        </p:spPr>
        <p:txBody>
          <a:bodyPr anchorCtr="0" anchor="t" bIns="91375" lIns="182825" spcFirstLastPara="1" rIns="182825" wrap="square" tIns="91375">
            <a:noAutofit/>
          </a:bodyPr>
          <a:lstStyle>
            <a:lvl1pPr lvl="0" marR="0" rtl="0" algn="l">
              <a:lnSpc>
                <a:spcPct val="90000"/>
              </a:lnSpc>
              <a:spcBef>
                <a:spcPts val="0"/>
              </a:spcBef>
              <a:spcAft>
                <a:spcPts val="0"/>
              </a:spcAft>
              <a:buClr>
                <a:schemeClr val="lt1"/>
              </a:buClr>
              <a:buSzPts val="8000"/>
              <a:buFont typeface="Helvetica Neue"/>
              <a:buNone/>
              <a:defRPr b="1" i="0" sz="8000" u="sng" cap="none" strike="noStrike">
                <a:solidFill>
                  <a:schemeClr val="lt1"/>
                </a:solidFill>
                <a:latin typeface="Helvetica Neue"/>
                <a:ea typeface="Helvetica Neue"/>
                <a:cs typeface="Helvetica Neue"/>
                <a:sym typeface="Helvetica Neue"/>
              </a:defRPr>
            </a:lvl1pPr>
            <a:lvl2pPr lvl="1" marR="0" rtl="0" algn="l">
              <a:lnSpc>
                <a:spcPct val="100000"/>
              </a:lnSpc>
              <a:spcBef>
                <a:spcPts val="0"/>
              </a:spcBef>
              <a:spcAft>
                <a:spcPts val="0"/>
              </a:spcAft>
              <a:buClr>
                <a:srgbClr val="000000"/>
              </a:buClr>
              <a:buSzPts val="2800"/>
              <a:buFont typeface="Arial"/>
              <a:buNone/>
              <a:defRPr b="0" i="0" sz="36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2800"/>
              <a:buFont typeface="Arial"/>
              <a:buNone/>
              <a:defRPr b="0" i="0" sz="36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2800"/>
              <a:buFont typeface="Arial"/>
              <a:buNone/>
              <a:defRPr b="0" i="0" sz="36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2800"/>
              <a:buFont typeface="Arial"/>
              <a:buNone/>
              <a:defRPr b="0" i="0" sz="36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2800"/>
              <a:buFont typeface="Arial"/>
              <a:buNone/>
              <a:defRPr b="0" i="0" sz="36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2800"/>
              <a:buFont typeface="Arial"/>
              <a:buNone/>
              <a:defRPr b="0" i="0" sz="36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2800"/>
              <a:buFont typeface="Arial"/>
              <a:buNone/>
              <a:defRPr b="0" i="0" sz="36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2800"/>
              <a:buFont typeface="Arial"/>
              <a:buNone/>
              <a:defRPr b="0" i="0" sz="3600" u="none" cap="none" strike="noStrike">
                <a:solidFill>
                  <a:srgbClr val="000000"/>
                </a:solidFill>
                <a:latin typeface="Arial"/>
                <a:ea typeface="Arial"/>
                <a:cs typeface="Arial"/>
                <a:sym typeface="Arial"/>
              </a:defRPr>
            </a:lvl9pPr>
          </a:lstStyle>
          <a:p/>
        </p:txBody>
      </p:sp>
      <p:sp>
        <p:nvSpPr>
          <p:cNvPr id="1085" name="Google Shape;1085;p79"/>
          <p:cNvSpPr/>
          <p:nvPr/>
        </p:nvSpPr>
        <p:spPr>
          <a:xfrm>
            <a:off x="0" y="0"/>
            <a:ext cx="24377701" cy="10507200"/>
          </a:xfrm>
          <a:prstGeom prst="rect">
            <a:avLst/>
          </a:prstGeom>
          <a:solidFill>
            <a:schemeClr val="dk1"/>
          </a:solidFill>
          <a:ln cap="flat" cmpd="sng" w="12700">
            <a:solidFill>
              <a:schemeClr val="lt1"/>
            </a:solidFill>
            <a:prstDash val="solid"/>
            <a:miter lim="800000"/>
            <a:headEnd len="sm" w="sm" type="none"/>
            <a:tailEnd len="sm" w="sm" type="none"/>
          </a:ln>
        </p:spPr>
        <p:txBody>
          <a:bodyPr anchorCtr="0" anchor="ctr" bIns="91375" lIns="182825" spcFirstLastPara="1" rIns="182825" wrap="square" tIns="91375">
            <a:noAutofit/>
          </a:bodyPr>
          <a:lstStyle/>
          <a:p>
            <a:pPr indent="0" lvl="0" marL="0" marR="0" rtl="0" algn="ctr">
              <a:lnSpc>
                <a:spcPct val="100000"/>
              </a:lnSpc>
              <a:spcBef>
                <a:spcPts val="0"/>
              </a:spcBef>
              <a:spcAft>
                <a:spcPts val="0"/>
              </a:spcAft>
              <a:buClr>
                <a:srgbClr val="000000"/>
              </a:buClr>
              <a:buSzPts val="3600"/>
              <a:buFont typeface="Arial"/>
              <a:buNone/>
            </a:pPr>
            <a:r>
              <a:t/>
            </a:r>
            <a:endParaRPr b="0" i="0" sz="36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spTree>
      <p:nvGrpSpPr>
        <p:cNvPr id="1086" name="Shape 1086"/>
        <p:cNvGrpSpPr/>
        <p:nvPr/>
      </p:nvGrpSpPr>
      <p:grpSpPr>
        <a:xfrm>
          <a:off x="0" y="0"/>
          <a:ext cx="0" cy="0"/>
          <a:chOff x="0" y="0"/>
          <a:chExt cx="0" cy="0"/>
        </a:xfrm>
      </p:grpSpPr>
      <p:cxnSp>
        <p:nvCxnSpPr>
          <p:cNvPr id="1087" name="Google Shape;1087;p80"/>
          <p:cNvCxnSpPr/>
          <p:nvPr/>
        </p:nvCxnSpPr>
        <p:spPr>
          <a:xfrm>
            <a:off x="-61486" y="3441450"/>
            <a:ext cx="14215200" cy="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470"/>
              </a:srgbClr>
            </a:outerShdw>
          </a:effectLst>
        </p:spPr>
      </p:cxnSp>
      <p:cxnSp>
        <p:nvCxnSpPr>
          <p:cNvPr id="1088" name="Google Shape;1088;p80"/>
          <p:cNvCxnSpPr/>
          <p:nvPr/>
        </p:nvCxnSpPr>
        <p:spPr>
          <a:xfrm rot="10800000">
            <a:off x="4036449" y="138"/>
            <a:ext cx="0" cy="361140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470"/>
              </a:srgbClr>
            </a:outerShdw>
          </a:effectLst>
        </p:spPr>
      </p:cxnSp>
      <p:cxnSp>
        <p:nvCxnSpPr>
          <p:cNvPr id="1089" name="Google Shape;1089;p80"/>
          <p:cNvCxnSpPr/>
          <p:nvPr/>
        </p:nvCxnSpPr>
        <p:spPr>
          <a:xfrm rot="10800000">
            <a:off x="5318545" y="138"/>
            <a:ext cx="0" cy="361140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470"/>
              </a:srgbClr>
            </a:outerShdw>
          </a:effectLst>
        </p:spPr>
      </p:cxnSp>
      <p:cxnSp>
        <p:nvCxnSpPr>
          <p:cNvPr id="1090" name="Google Shape;1090;p80"/>
          <p:cNvCxnSpPr/>
          <p:nvPr/>
        </p:nvCxnSpPr>
        <p:spPr>
          <a:xfrm rot="10800000">
            <a:off x="8441597" y="138"/>
            <a:ext cx="0" cy="361140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470"/>
              </a:srgbClr>
            </a:outerShdw>
          </a:effectLst>
        </p:spPr>
      </p:cxnSp>
      <p:cxnSp>
        <p:nvCxnSpPr>
          <p:cNvPr id="1091" name="Google Shape;1091;p80"/>
          <p:cNvCxnSpPr/>
          <p:nvPr/>
        </p:nvCxnSpPr>
        <p:spPr>
          <a:xfrm rot="10800000">
            <a:off x="14216534" y="180"/>
            <a:ext cx="0" cy="508080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470"/>
              </a:srgbClr>
            </a:outerShdw>
          </a:effectLst>
        </p:spPr>
      </p:cxnSp>
      <p:cxnSp>
        <p:nvCxnSpPr>
          <p:cNvPr id="1092" name="Google Shape;1092;p80"/>
          <p:cNvCxnSpPr/>
          <p:nvPr/>
        </p:nvCxnSpPr>
        <p:spPr>
          <a:xfrm>
            <a:off x="11528251" y="1359398"/>
            <a:ext cx="2722800" cy="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470"/>
              </a:srgbClr>
            </a:outerShdw>
          </a:effectLst>
        </p:spPr>
      </p:cxnSp>
      <p:cxnSp>
        <p:nvCxnSpPr>
          <p:cNvPr id="1093" name="Google Shape;1093;p80"/>
          <p:cNvCxnSpPr/>
          <p:nvPr/>
        </p:nvCxnSpPr>
        <p:spPr>
          <a:xfrm rot="10800000">
            <a:off x="11530790" y="682002"/>
            <a:ext cx="0" cy="677400"/>
          </a:xfrm>
          <a:prstGeom prst="straightConnector1">
            <a:avLst/>
          </a:prstGeom>
          <a:noFill/>
          <a:ln cap="flat" cmpd="sng" w="50800">
            <a:solidFill>
              <a:srgbClr val="45E4FC"/>
            </a:solidFill>
            <a:prstDash val="solid"/>
            <a:round/>
            <a:headEnd len="sm" w="sm" type="none"/>
            <a:tailEnd len="sm" w="sm" type="none"/>
          </a:ln>
        </p:spPr>
      </p:cxnSp>
      <p:cxnSp>
        <p:nvCxnSpPr>
          <p:cNvPr id="1094" name="Google Shape;1094;p80"/>
          <p:cNvCxnSpPr>
            <a:stCxn id="1095" idx="0"/>
            <a:endCxn id="1096" idx="0"/>
          </p:cNvCxnSpPr>
          <p:nvPr/>
        </p:nvCxnSpPr>
        <p:spPr>
          <a:xfrm>
            <a:off x="8439194" y="2498642"/>
            <a:ext cx="7040700" cy="4830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470"/>
              </a:srgbClr>
            </a:outerShdw>
          </a:effectLst>
        </p:spPr>
      </p:cxnSp>
      <p:cxnSp>
        <p:nvCxnSpPr>
          <p:cNvPr id="1097" name="Google Shape;1097;p80"/>
          <p:cNvCxnSpPr/>
          <p:nvPr/>
        </p:nvCxnSpPr>
        <p:spPr>
          <a:xfrm rot="10800000">
            <a:off x="15066877" y="4445466"/>
            <a:ext cx="0" cy="677400"/>
          </a:xfrm>
          <a:prstGeom prst="straightConnector1">
            <a:avLst/>
          </a:prstGeom>
          <a:noFill/>
          <a:ln cap="flat" cmpd="sng" w="50800">
            <a:solidFill>
              <a:srgbClr val="45E4FC"/>
            </a:solidFill>
            <a:prstDash val="solid"/>
            <a:round/>
            <a:headEnd len="sm" w="sm" type="none"/>
            <a:tailEnd len="sm" w="sm" type="none"/>
          </a:ln>
        </p:spPr>
      </p:cxnSp>
      <p:cxnSp>
        <p:nvCxnSpPr>
          <p:cNvPr id="1098" name="Google Shape;1098;p80"/>
          <p:cNvCxnSpPr/>
          <p:nvPr/>
        </p:nvCxnSpPr>
        <p:spPr>
          <a:xfrm>
            <a:off x="7105815" y="5486400"/>
            <a:ext cx="2671800" cy="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470"/>
              </a:srgbClr>
            </a:outerShdw>
          </a:effectLst>
        </p:spPr>
      </p:cxnSp>
      <p:cxnSp>
        <p:nvCxnSpPr>
          <p:cNvPr id="1099" name="Google Shape;1099;p80"/>
          <p:cNvCxnSpPr/>
          <p:nvPr/>
        </p:nvCxnSpPr>
        <p:spPr>
          <a:xfrm rot="10800000">
            <a:off x="2149056" y="6459408"/>
            <a:ext cx="0" cy="206280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470"/>
              </a:srgbClr>
            </a:outerShdw>
          </a:effectLst>
        </p:spPr>
      </p:cxnSp>
      <p:sp>
        <p:nvSpPr>
          <p:cNvPr id="1100" name="Google Shape;1100;p80"/>
          <p:cNvSpPr/>
          <p:nvPr/>
        </p:nvSpPr>
        <p:spPr>
          <a:xfrm>
            <a:off x="3841147" y="3260642"/>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25"/>
              </a:srgbClr>
            </a:outerShdw>
          </a:effectLst>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7600"/>
              <a:buFont typeface="Arial"/>
              <a:buNone/>
            </a:pPr>
            <a:r>
              <a:t/>
            </a:r>
            <a:endParaRPr b="0" i="0" sz="3800" u="none" cap="none" strike="noStrike">
              <a:solidFill>
                <a:srgbClr val="000000"/>
              </a:solidFill>
              <a:latin typeface="Arial"/>
              <a:ea typeface="Arial"/>
              <a:cs typeface="Arial"/>
              <a:sym typeface="Arial"/>
            </a:endParaRPr>
          </a:p>
        </p:txBody>
      </p:sp>
      <p:sp>
        <p:nvSpPr>
          <p:cNvPr id="1101" name="Google Shape;1101;p80"/>
          <p:cNvSpPr/>
          <p:nvPr/>
        </p:nvSpPr>
        <p:spPr>
          <a:xfrm>
            <a:off x="5123242" y="3260642"/>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25"/>
              </a:srgbClr>
            </a:outerShdw>
          </a:effectLst>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7600"/>
              <a:buFont typeface="Arial"/>
              <a:buNone/>
            </a:pPr>
            <a:r>
              <a:t/>
            </a:r>
            <a:endParaRPr b="0" i="0" sz="3800" u="none" cap="none" strike="noStrike">
              <a:solidFill>
                <a:srgbClr val="000000"/>
              </a:solidFill>
              <a:latin typeface="Arial"/>
              <a:ea typeface="Arial"/>
              <a:cs typeface="Arial"/>
              <a:sym typeface="Arial"/>
            </a:endParaRPr>
          </a:p>
        </p:txBody>
      </p:sp>
      <p:sp>
        <p:nvSpPr>
          <p:cNvPr id="1102" name="Google Shape;1102;p80"/>
          <p:cNvSpPr/>
          <p:nvPr/>
        </p:nvSpPr>
        <p:spPr>
          <a:xfrm>
            <a:off x="8246294" y="3260642"/>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25"/>
              </a:srgbClr>
            </a:outerShdw>
          </a:effectLst>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7600"/>
              <a:buFont typeface="Arial"/>
              <a:buNone/>
            </a:pPr>
            <a:r>
              <a:t/>
            </a:r>
            <a:endParaRPr b="0" i="0" sz="3800" u="none" cap="none" strike="noStrike">
              <a:solidFill>
                <a:srgbClr val="000000"/>
              </a:solidFill>
              <a:latin typeface="Arial"/>
              <a:ea typeface="Arial"/>
              <a:cs typeface="Arial"/>
              <a:sym typeface="Arial"/>
            </a:endParaRPr>
          </a:p>
        </p:txBody>
      </p:sp>
      <p:sp>
        <p:nvSpPr>
          <p:cNvPr id="1103" name="Google Shape;1103;p80"/>
          <p:cNvSpPr/>
          <p:nvPr/>
        </p:nvSpPr>
        <p:spPr>
          <a:xfrm>
            <a:off x="11335489" y="692454"/>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25"/>
              </a:srgbClr>
            </a:outerShdw>
          </a:effectLst>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7600"/>
              <a:buFont typeface="Arial"/>
              <a:buNone/>
            </a:pPr>
            <a:r>
              <a:t/>
            </a:r>
            <a:endParaRPr b="0" i="0" sz="3800" u="none" cap="none" strike="noStrike">
              <a:solidFill>
                <a:srgbClr val="000000"/>
              </a:solidFill>
              <a:latin typeface="Arial"/>
              <a:ea typeface="Arial"/>
              <a:cs typeface="Arial"/>
              <a:sym typeface="Arial"/>
            </a:endParaRPr>
          </a:p>
        </p:txBody>
      </p:sp>
      <p:sp>
        <p:nvSpPr>
          <p:cNvPr id="1104" name="Google Shape;1104;p80"/>
          <p:cNvSpPr/>
          <p:nvPr/>
        </p:nvSpPr>
        <p:spPr>
          <a:xfrm>
            <a:off x="11335489" y="1166584"/>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25"/>
              </a:srgbClr>
            </a:outerShdw>
          </a:effectLst>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7600"/>
              <a:buFont typeface="Arial"/>
              <a:buNone/>
            </a:pPr>
            <a:r>
              <a:t/>
            </a:r>
            <a:endParaRPr b="0" i="0" sz="3800" u="none" cap="none" strike="noStrike">
              <a:solidFill>
                <a:srgbClr val="000000"/>
              </a:solidFill>
              <a:latin typeface="Arial"/>
              <a:ea typeface="Arial"/>
              <a:cs typeface="Arial"/>
              <a:sym typeface="Arial"/>
            </a:endParaRPr>
          </a:p>
        </p:txBody>
      </p:sp>
      <p:sp>
        <p:nvSpPr>
          <p:cNvPr id="1105" name="Google Shape;1105;p80"/>
          <p:cNvSpPr/>
          <p:nvPr/>
        </p:nvSpPr>
        <p:spPr>
          <a:xfrm>
            <a:off x="14021223" y="1166584"/>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25"/>
              </a:srgbClr>
            </a:outerShdw>
          </a:effectLst>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7600"/>
              <a:buFont typeface="Arial"/>
              <a:buNone/>
            </a:pPr>
            <a:r>
              <a:t/>
            </a:r>
            <a:endParaRPr b="0" i="0" sz="3800" u="none" cap="none" strike="noStrike">
              <a:solidFill>
                <a:srgbClr val="000000"/>
              </a:solidFill>
              <a:latin typeface="Arial"/>
              <a:ea typeface="Arial"/>
              <a:cs typeface="Arial"/>
              <a:sym typeface="Arial"/>
            </a:endParaRPr>
          </a:p>
        </p:txBody>
      </p:sp>
      <p:sp>
        <p:nvSpPr>
          <p:cNvPr id="1106" name="Google Shape;1106;p80"/>
          <p:cNvSpPr/>
          <p:nvPr/>
        </p:nvSpPr>
        <p:spPr>
          <a:xfrm>
            <a:off x="6877998" y="5293584"/>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25"/>
              </a:srgbClr>
            </a:outerShdw>
          </a:effectLst>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7600"/>
              <a:buFont typeface="Arial"/>
              <a:buNone/>
            </a:pPr>
            <a:r>
              <a:t/>
            </a:r>
            <a:endParaRPr b="0" i="0" sz="3800" u="none" cap="none" strike="noStrike">
              <a:solidFill>
                <a:srgbClr val="000000"/>
              </a:solidFill>
              <a:latin typeface="Arial"/>
              <a:ea typeface="Arial"/>
              <a:cs typeface="Arial"/>
              <a:sym typeface="Arial"/>
            </a:endParaRPr>
          </a:p>
        </p:txBody>
      </p:sp>
      <p:sp>
        <p:nvSpPr>
          <p:cNvPr id="1107" name="Google Shape;1107;p80"/>
          <p:cNvSpPr/>
          <p:nvPr/>
        </p:nvSpPr>
        <p:spPr>
          <a:xfrm>
            <a:off x="1953667" y="8594312"/>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25"/>
              </a:srgbClr>
            </a:outerShdw>
          </a:effectLst>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7600"/>
              <a:buFont typeface="Arial"/>
              <a:buNone/>
            </a:pPr>
            <a:r>
              <a:t/>
            </a:r>
            <a:endParaRPr b="0" i="0" sz="3800" u="none" cap="none" strike="noStrike">
              <a:solidFill>
                <a:srgbClr val="000000"/>
              </a:solidFill>
              <a:latin typeface="Arial"/>
              <a:ea typeface="Arial"/>
              <a:cs typeface="Arial"/>
              <a:sym typeface="Arial"/>
            </a:endParaRPr>
          </a:p>
        </p:txBody>
      </p:sp>
      <p:sp>
        <p:nvSpPr>
          <p:cNvPr id="1108" name="Google Shape;1108;p80"/>
          <p:cNvSpPr/>
          <p:nvPr/>
        </p:nvSpPr>
        <p:spPr>
          <a:xfrm>
            <a:off x="14871575" y="4848512"/>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25"/>
              </a:srgbClr>
            </a:outerShdw>
          </a:effectLst>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7600"/>
              <a:buFont typeface="Arial"/>
              <a:buNone/>
            </a:pPr>
            <a:r>
              <a:t/>
            </a:r>
            <a:endParaRPr b="0" i="0" sz="3800" u="none" cap="none" strike="noStrike">
              <a:solidFill>
                <a:srgbClr val="000000"/>
              </a:solidFill>
              <a:latin typeface="Arial"/>
              <a:ea typeface="Arial"/>
              <a:cs typeface="Arial"/>
              <a:sym typeface="Arial"/>
            </a:endParaRPr>
          </a:p>
        </p:txBody>
      </p:sp>
      <p:sp>
        <p:nvSpPr>
          <p:cNvPr id="1096" name="Google Shape;1096;p80"/>
          <p:cNvSpPr/>
          <p:nvPr/>
        </p:nvSpPr>
        <p:spPr>
          <a:xfrm>
            <a:off x="15286963" y="2546828"/>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25"/>
              </a:srgbClr>
            </a:outerShdw>
          </a:effectLst>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7600"/>
              <a:buFont typeface="Arial"/>
              <a:buNone/>
            </a:pPr>
            <a:r>
              <a:t/>
            </a:r>
            <a:endParaRPr b="0" i="0" sz="3800" u="none" cap="none" strike="noStrike">
              <a:solidFill>
                <a:srgbClr val="000000"/>
              </a:solidFill>
              <a:latin typeface="Arial"/>
              <a:ea typeface="Arial"/>
              <a:cs typeface="Arial"/>
              <a:sym typeface="Arial"/>
            </a:endParaRPr>
          </a:p>
        </p:txBody>
      </p:sp>
      <p:sp>
        <p:nvSpPr>
          <p:cNvPr id="1109" name="Google Shape;1109;p80"/>
          <p:cNvSpPr/>
          <p:nvPr/>
        </p:nvSpPr>
        <p:spPr>
          <a:xfrm>
            <a:off x="14021223" y="3275468"/>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25"/>
              </a:srgbClr>
            </a:outerShdw>
          </a:effectLst>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7600"/>
              <a:buFont typeface="Arial"/>
              <a:buNone/>
            </a:pPr>
            <a:r>
              <a:t/>
            </a:r>
            <a:endParaRPr b="0" i="0" sz="3800" u="none" cap="none" strike="noStrike">
              <a:solidFill>
                <a:srgbClr val="000000"/>
              </a:solidFill>
              <a:latin typeface="Arial"/>
              <a:ea typeface="Arial"/>
              <a:cs typeface="Arial"/>
              <a:sym typeface="Arial"/>
            </a:endParaRPr>
          </a:p>
        </p:txBody>
      </p:sp>
      <p:cxnSp>
        <p:nvCxnSpPr>
          <p:cNvPr id="1110" name="Google Shape;1110;p80"/>
          <p:cNvCxnSpPr/>
          <p:nvPr/>
        </p:nvCxnSpPr>
        <p:spPr>
          <a:xfrm>
            <a:off x="15058863" y="4465614"/>
            <a:ext cx="9337800" cy="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470"/>
              </a:srgbClr>
            </a:outerShdw>
          </a:effectLst>
        </p:spPr>
      </p:cxnSp>
      <p:cxnSp>
        <p:nvCxnSpPr>
          <p:cNvPr id="1111" name="Google Shape;1111;p80"/>
          <p:cNvCxnSpPr>
            <a:stCxn id="1112" idx="6"/>
          </p:cNvCxnSpPr>
          <p:nvPr/>
        </p:nvCxnSpPr>
        <p:spPr>
          <a:xfrm>
            <a:off x="14694584" y="6474124"/>
            <a:ext cx="7526700" cy="960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470"/>
              </a:srgbClr>
            </a:outerShdw>
          </a:effectLst>
        </p:spPr>
      </p:cxnSp>
      <p:sp>
        <p:nvSpPr>
          <p:cNvPr id="1113" name="Google Shape;1113;p80"/>
          <p:cNvSpPr/>
          <p:nvPr/>
        </p:nvSpPr>
        <p:spPr>
          <a:xfrm>
            <a:off x="16427334" y="6299334"/>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25"/>
              </a:srgbClr>
            </a:outerShdw>
          </a:effectLst>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7600"/>
              <a:buFont typeface="Arial"/>
              <a:buNone/>
            </a:pPr>
            <a:r>
              <a:t/>
            </a:r>
            <a:endParaRPr b="0" i="0" sz="3800" u="none" cap="none" strike="noStrike">
              <a:solidFill>
                <a:srgbClr val="000000"/>
              </a:solidFill>
              <a:latin typeface="Arial"/>
              <a:ea typeface="Arial"/>
              <a:cs typeface="Arial"/>
              <a:sym typeface="Arial"/>
            </a:endParaRPr>
          </a:p>
        </p:txBody>
      </p:sp>
      <p:sp>
        <p:nvSpPr>
          <p:cNvPr id="1114" name="Google Shape;1114;p80"/>
          <p:cNvSpPr/>
          <p:nvPr/>
        </p:nvSpPr>
        <p:spPr>
          <a:xfrm>
            <a:off x="19534691" y="4272800"/>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25"/>
              </a:srgbClr>
            </a:outerShdw>
          </a:effectLst>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7600"/>
              <a:buFont typeface="Arial"/>
              <a:buNone/>
            </a:pPr>
            <a:r>
              <a:t/>
            </a:r>
            <a:endParaRPr b="0" i="0" sz="3800" u="none" cap="none" strike="noStrike">
              <a:solidFill>
                <a:srgbClr val="000000"/>
              </a:solidFill>
              <a:latin typeface="Arial"/>
              <a:ea typeface="Arial"/>
              <a:cs typeface="Arial"/>
              <a:sym typeface="Arial"/>
            </a:endParaRPr>
          </a:p>
        </p:txBody>
      </p:sp>
      <p:cxnSp>
        <p:nvCxnSpPr>
          <p:cNvPr id="1115" name="Google Shape;1115;p80"/>
          <p:cNvCxnSpPr>
            <a:stCxn id="1116" idx="0"/>
            <a:endCxn id="1117" idx="0"/>
          </p:cNvCxnSpPr>
          <p:nvPr/>
        </p:nvCxnSpPr>
        <p:spPr>
          <a:xfrm rot="10800000">
            <a:off x="22059398" y="6290610"/>
            <a:ext cx="0" cy="230370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470"/>
              </a:srgbClr>
            </a:outerShdw>
          </a:effectLst>
        </p:spPr>
      </p:cxnSp>
      <p:sp>
        <p:nvSpPr>
          <p:cNvPr id="1117" name="Google Shape;1117;p80"/>
          <p:cNvSpPr/>
          <p:nvPr/>
        </p:nvSpPr>
        <p:spPr>
          <a:xfrm>
            <a:off x="21866498" y="6290718"/>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25"/>
              </a:srgbClr>
            </a:outerShdw>
          </a:effectLst>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7600"/>
              <a:buFont typeface="Arial"/>
              <a:buNone/>
            </a:pPr>
            <a:r>
              <a:t/>
            </a:r>
            <a:endParaRPr b="0" i="0" sz="3800" u="none" cap="none" strike="noStrike">
              <a:solidFill>
                <a:srgbClr val="000000"/>
              </a:solidFill>
              <a:latin typeface="Arial"/>
              <a:ea typeface="Arial"/>
              <a:cs typeface="Arial"/>
              <a:sym typeface="Arial"/>
            </a:endParaRPr>
          </a:p>
        </p:txBody>
      </p:sp>
      <p:sp>
        <p:nvSpPr>
          <p:cNvPr id="1116" name="Google Shape;1116;p80"/>
          <p:cNvSpPr/>
          <p:nvPr/>
        </p:nvSpPr>
        <p:spPr>
          <a:xfrm>
            <a:off x="21866498" y="8594310"/>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25"/>
              </a:srgbClr>
            </a:outerShdw>
          </a:effectLst>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7600"/>
              <a:buFont typeface="Arial"/>
              <a:buNone/>
            </a:pPr>
            <a:r>
              <a:t/>
            </a:r>
            <a:endParaRPr b="0" i="0" sz="3800" u="none" cap="none" strike="noStrike">
              <a:solidFill>
                <a:srgbClr val="000000"/>
              </a:solidFill>
              <a:latin typeface="Arial"/>
              <a:ea typeface="Arial"/>
              <a:cs typeface="Arial"/>
              <a:sym typeface="Arial"/>
            </a:endParaRPr>
          </a:p>
        </p:txBody>
      </p:sp>
      <p:sp>
        <p:nvSpPr>
          <p:cNvPr id="1095" name="Google Shape;1095;p80"/>
          <p:cNvSpPr/>
          <p:nvPr/>
        </p:nvSpPr>
        <p:spPr>
          <a:xfrm>
            <a:off x="8246294" y="2498642"/>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25"/>
              </a:srgbClr>
            </a:outerShdw>
          </a:effectLst>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7600"/>
              <a:buFont typeface="Arial"/>
              <a:buNone/>
            </a:pPr>
            <a:r>
              <a:t/>
            </a:r>
            <a:endParaRPr b="0" i="0" sz="3800" u="none" cap="none" strike="noStrike">
              <a:solidFill>
                <a:srgbClr val="000000"/>
              </a:solidFill>
              <a:latin typeface="Arial"/>
              <a:ea typeface="Arial"/>
              <a:cs typeface="Arial"/>
              <a:sym typeface="Arial"/>
            </a:endParaRPr>
          </a:p>
        </p:txBody>
      </p:sp>
      <p:sp>
        <p:nvSpPr>
          <p:cNvPr id="1112" name="Google Shape;1112;p80"/>
          <p:cNvSpPr/>
          <p:nvPr/>
        </p:nvSpPr>
        <p:spPr>
          <a:xfrm>
            <a:off x="9683384" y="3967924"/>
            <a:ext cx="5011200" cy="5012400"/>
          </a:xfrm>
          <a:prstGeom prst="ellipse">
            <a:avLst/>
          </a:prstGeom>
          <a:noFill/>
          <a:ln cap="flat" cmpd="sng" w="50800">
            <a:solidFill>
              <a:srgbClr val="FFFFFF"/>
            </a:solidFill>
            <a:prstDash val="solid"/>
            <a:round/>
            <a:headEnd len="sm" w="sm" type="none"/>
            <a:tailEnd len="sm" w="sm" type="none"/>
          </a:ln>
          <a:effectLst>
            <a:outerShdw blurRad="76200" rotWithShape="0" dir="5400000" dist="38100">
              <a:srgbClr val="000000">
                <a:alpha val="34117"/>
              </a:srgbClr>
            </a:outerShdw>
          </a:effectLst>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5600"/>
              <a:buFont typeface="Arial"/>
              <a:buNone/>
            </a:pPr>
            <a:r>
              <a:t/>
            </a:r>
            <a:endParaRPr b="0" i="0" sz="2800" u="none" cap="none" strike="noStrike">
              <a:solidFill>
                <a:srgbClr val="000000"/>
              </a:solidFill>
              <a:latin typeface="Arial"/>
              <a:ea typeface="Arial"/>
              <a:cs typeface="Arial"/>
              <a:sym typeface="Arial"/>
            </a:endParaRPr>
          </a:p>
        </p:txBody>
      </p:sp>
      <p:pic>
        <p:nvPicPr>
          <p:cNvPr descr="Google Shape;802;p192" id="1118" name="Google Shape;1118;p80"/>
          <p:cNvPicPr preferRelativeResize="0"/>
          <p:nvPr/>
        </p:nvPicPr>
        <p:blipFill rotWithShape="1">
          <a:blip r:embed="rId2">
            <a:alphaModFix/>
          </a:blip>
          <a:srcRect b="8113" l="0" r="0" t="0"/>
          <a:stretch/>
        </p:blipFill>
        <p:spPr>
          <a:xfrm>
            <a:off x="10412880" y="4901692"/>
            <a:ext cx="3528485" cy="3270913"/>
          </a:xfrm>
          <a:prstGeom prst="rect">
            <a:avLst/>
          </a:prstGeom>
          <a:noFill/>
          <a:ln>
            <a:noFill/>
          </a:ln>
        </p:spPr>
      </p:pic>
      <p:sp>
        <p:nvSpPr>
          <p:cNvPr id="1119" name="Google Shape;1119;p80"/>
          <p:cNvSpPr txBox="1"/>
          <p:nvPr>
            <p:ph type="title"/>
          </p:nvPr>
        </p:nvSpPr>
        <p:spPr>
          <a:xfrm>
            <a:off x="1675963" y="9592914"/>
            <a:ext cx="21025801" cy="11928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lt1"/>
              </a:buClr>
              <a:buSzPts val="6800"/>
              <a:buFont typeface="Arial"/>
              <a:buNone/>
              <a:defRPr b="1" i="0" sz="68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2800"/>
              <a:buFont typeface="Arial"/>
              <a:buNone/>
              <a:defRPr b="0" i="0" sz="36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2800"/>
              <a:buFont typeface="Arial"/>
              <a:buNone/>
              <a:defRPr b="0" i="0" sz="36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2800"/>
              <a:buFont typeface="Arial"/>
              <a:buNone/>
              <a:defRPr b="0" i="0" sz="36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2800"/>
              <a:buFont typeface="Arial"/>
              <a:buNone/>
              <a:defRPr b="0" i="0" sz="36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2800"/>
              <a:buFont typeface="Arial"/>
              <a:buNone/>
              <a:defRPr b="0" i="0" sz="36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2800"/>
              <a:buFont typeface="Arial"/>
              <a:buNone/>
              <a:defRPr b="0" i="0" sz="36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2800"/>
              <a:buFont typeface="Arial"/>
              <a:buNone/>
              <a:defRPr b="0" i="0" sz="36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2800"/>
              <a:buFont typeface="Arial"/>
              <a:buNone/>
              <a:defRPr b="0" i="0" sz="3600" u="none" cap="none" strike="noStrike">
                <a:solidFill>
                  <a:srgbClr val="000000"/>
                </a:solidFill>
                <a:latin typeface="Arial"/>
                <a:ea typeface="Arial"/>
                <a:cs typeface="Arial"/>
                <a:sym typeface="Arial"/>
              </a:defRPr>
            </a:lvl9pPr>
          </a:lstStyle>
          <a:p/>
        </p:txBody>
      </p:sp>
      <p:cxnSp>
        <p:nvCxnSpPr>
          <p:cNvPr id="1120" name="Google Shape;1120;p80"/>
          <p:cNvCxnSpPr>
            <a:endCxn id="1121" idx="6"/>
          </p:cNvCxnSpPr>
          <p:nvPr/>
        </p:nvCxnSpPr>
        <p:spPr>
          <a:xfrm>
            <a:off x="2148798" y="6483318"/>
            <a:ext cx="5115000" cy="900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470"/>
              </a:srgbClr>
            </a:outerShdw>
          </a:effectLst>
        </p:spPr>
      </p:cxnSp>
      <p:sp>
        <p:nvSpPr>
          <p:cNvPr id="1122" name="Google Shape;1122;p80"/>
          <p:cNvSpPr/>
          <p:nvPr/>
        </p:nvSpPr>
        <p:spPr>
          <a:xfrm>
            <a:off x="1953751" y="6299418"/>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25"/>
              </a:srgbClr>
            </a:outerShdw>
          </a:effectLst>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7600"/>
              <a:buFont typeface="Arial"/>
              <a:buNone/>
            </a:pPr>
            <a:r>
              <a:t/>
            </a:r>
            <a:endParaRPr b="0" i="0" sz="3800" u="none" cap="none" strike="noStrike">
              <a:solidFill>
                <a:srgbClr val="000000"/>
              </a:solidFill>
              <a:latin typeface="Arial"/>
              <a:ea typeface="Arial"/>
              <a:cs typeface="Arial"/>
              <a:sym typeface="Arial"/>
            </a:endParaRPr>
          </a:p>
        </p:txBody>
      </p:sp>
      <p:sp>
        <p:nvSpPr>
          <p:cNvPr id="1121" name="Google Shape;1121;p80"/>
          <p:cNvSpPr/>
          <p:nvPr/>
        </p:nvSpPr>
        <p:spPr>
          <a:xfrm>
            <a:off x="6877998" y="6299418"/>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25"/>
              </a:srgbClr>
            </a:outerShdw>
          </a:effectLst>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7600"/>
              <a:buFont typeface="Arial"/>
              <a:buNone/>
            </a:pPr>
            <a:r>
              <a:t/>
            </a:r>
            <a:endParaRPr b="0" i="0" sz="3800" u="none" cap="none" strike="noStrike">
              <a:solidFill>
                <a:srgbClr val="000000"/>
              </a:solidFill>
              <a:latin typeface="Arial"/>
              <a:ea typeface="Arial"/>
              <a:cs typeface="Arial"/>
              <a:sym typeface="Arial"/>
            </a:endParaRPr>
          </a:p>
        </p:txBody>
      </p:sp>
      <p:sp>
        <p:nvSpPr>
          <p:cNvPr id="1123" name="Google Shape;1123;p80"/>
          <p:cNvSpPr/>
          <p:nvPr/>
        </p:nvSpPr>
        <p:spPr>
          <a:xfrm>
            <a:off x="14871575" y="4272800"/>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25"/>
              </a:srgbClr>
            </a:outerShdw>
          </a:effectLst>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7600"/>
              <a:buFont typeface="Arial"/>
              <a:buNone/>
            </a:pPr>
            <a:r>
              <a:t/>
            </a:r>
            <a:endParaRPr b="0" i="0" sz="38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k_Titled_Content">
  <p:cSld name="Blk_Titled_Content">
    <p:spTree>
      <p:nvGrpSpPr>
        <p:cNvPr id="1124" name="Shape 1124"/>
        <p:cNvGrpSpPr/>
        <p:nvPr/>
      </p:nvGrpSpPr>
      <p:grpSpPr>
        <a:xfrm>
          <a:off x="0" y="0"/>
          <a:ext cx="0" cy="0"/>
          <a:chOff x="0" y="0"/>
          <a:chExt cx="0" cy="0"/>
        </a:xfrm>
      </p:grpSpPr>
      <p:cxnSp>
        <p:nvCxnSpPr>
          <p:cNvPr id="1125" name="Google Shape;1125;p81"/>
          <p:cNvCxnSpPr/>
          <p:nvPr/>
        </p:nvCxnSpPr>
        <p:spPr>
          <a:xfrm>
            <a:off x="1249796" y="1798686"/>
            <a:ext cx="21099000" cy="67200"/>
          </a:xfrm>
          <a:prstGeom prst="straightConnector1">
            <a:avLst/>
          </a:prstGeom>
          <a:noFill/>
          <a:ln cap="flat" cmpd="sng" w="38100">
            <a:solidFill>
              <a:schemeClr val="lt1"/>
            </a:solidFill>
            <a:prstDash val="solid"/>
            <a:miter lim="800000"/>
            <a:headEnd len="sm" w="sm" type="none"/>
            <a:tailEnd len="sm" w="sm" type="none"/>
          </a:ln>
        </p:spPr>
      </p:cxnSp>
      <p:grpSp>
        <p:nvGrpSpPr>
          <p:cNvPr id="1126" name="Google Shape;1126;p81"/>
          <p:cNvGrpSpPr/>
          <p:nvPr/>
        </p:nvGrpSpPr>
        <p:grpSpPr>
          <a:xfrm>
            <a:off x="437040" y="5814"/>
            <a:ext cx="23513872" cy="13485748"/>
            <a:chOff x="0" y="-1"/>
            <a:chExt cx="23520930" cy="13485748"/>
          </a:xfrm>
        </p:grpSpPr>
        <p:grpSp>
          <p:nvGrpSpPr>
            <p:cNvPr id="1127" name="Google Shape;1127;p81"/>
            <p:cNvGrpSpPr/>
            <p:nvPr/>
          </p:nvGrpSpPr>
          <p:grpSpPr>
            <a:xfrm>
              <a:off x="0" y="228870"/>
              <a:ext cx="23520930" cy="13256877"/>
              <a:chOff x="0" y="-1"/>
              <a:chExt cx="23520930" cy="13256877"/>
            </a:xfrm>
          </p:grpSpPr>
          <p:sp>
            <p:nvSpPr>
              <p:cNvPr id="1128" name="Google Shape;1128;p81"/>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lnSpc>
                    <a:spcPct val="100000"/>
                  </a:lnSpc>
                  <a:spcBef>
                    <a:spcPts val="0"/>
                  </a:spcBef>
                  <a:spcAft>
                    <a:spcPts val="0"/>
                  </a:spcAft>
                  <a:buClr>
                    <a:srgbClr val="2E91A3"/>
                  </a:buClr>
                  <a:buSzPts val="4400"/>
                  <a:buFont typeface="Arial"/>
                  <a:buNone/>
                </a:pPr>
                <a:r>
                  <a:rPr b="0" i="1" lang="en-US" sz="2200" u="none" cap="none" strike="noStrike">
                    <a:solidFill>
                      <a:srgbClr val="2E91A3"/>
                    </a:solidFill>
                    <a:latin typeface="Helvetica Neue"/>
                    <a:ea typeface="Helvetica Neue"/>
                    <a:cs typeface="Helvetica Neue"/>
                    <a:sym typeface="Helvetica Neue"/>
                  </a:rPr>
                  <a:t>Confidential &amp; Proprietary Information of Trilogy Education Services, Inc.</a:t>
                </a:r>
                <a:endParaRPr b="0" i="0" sz="1800" u="none" cap="none" strike="noStrike">
                  <a:solidFill>
                    <a:srgbClr val="FFFFFF"/>
                  </a:solidFill>
                  <a:latin typeface="Helvetica Neue"/>
                  <a:ea typeface="Helvetica Neue"/>
                  <a:cs typeface="Helvetica Neue"/>
                  <a:sym typeface="Helvetica Neue"/>
                </a:endParaRPr>
              </a:p>
            </p:txBody>
          </p:sp>
          <p:sp>
            <p:nvSpPr>
              <p:cNvPr id="1129" name="Google Shape;1129;p81"/>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lnSpc>
                    <a:spcPct val="100000"/>
                  </a:lnSpc>
                  <a:spcBef>
                    <a:spcPts val="0"/>
                  </a:spcBef>
                  <a:spcAft>
                    <a:spcPts val="0"/>
                  </a:spcAft>
                  <a:buClr>
                    <a:srgbClr val="2E91A3"/>
                  </a:buClr>
                  <a:buSzPts val="4400"/>
                  <a:buFont typeface="Arial"/>
                  <a:buNone/>
                </a:pPr>
                <a:r>
                  <a:rPr b="0" i="1" lang="en-US" sz="2200" u="none" cap="none" strike="noStrike">
                    <a:solidFill>
                      <a:srgbClr val="2E91A3"/>
                    </a:solidFill>
                    <a:latin typeface="Helvetica Neue"/>
                    <a:ea typeface="Helvetica Neue"/>
                    <a:cs typeface="Helvetica Neue"/>
                    <a:sym typeface="Helvetica Neue"/>
                  </a:rPr>
                  <a:t>© Trilogy Education Services, Inc.</a:t>
                </a:r>
                <a:endParaRPr b="0" i="0" sz="1800" u="none" cap="none" strike="noStrike">
                  <a:solidFill>
                    <a:srgbClr val="FFFFFF"/>
                  </a:solidFill>
                  <a:latin typeface="Helvetica Neue"/>
                  <a:ea typeface="Helvetica Neue"/>
                  <a:cs typeface="Helvetica Neue"/>
                  <a:sym typeface="Helvetica Neue"/>
                </a:endParaRPr>
              </a:p>
            </p:txBody>
          </p:sp>
          <p:cxnSp>
            <p:nvCxnSpPr>
              <p:cNvPr id="1130" name="Google Shape;1130;p81"/>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31" name="Google Shape;1131;p81"/>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32" name="Google Shape;1132;p81"/>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133" name="Google Shape;1133;p81"/>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134" name="Google Shape;1134;p81"/>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135" name="Google Shape;1135;p81"/>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grpSp>
          <p:nvGrpSpPr>
            <p:cNvPr id="1136" name="Google Shape;1136;p81"/>
            <p:cNvGrpSpPr/>
            <p:nvPr/>
          </p:nvGrpSpPr>
          <p:grpSpPr>
            <a:xfrm>
              <a:off x="20968243" y="-1"/>
              <a:ext cx="1898100" cy="1898100"/>
              <a:chOff x="-1" y="-1"/>
              <a:chExt cx="1898100" cy="1898100"/>
            </a:xfrm>
          </p:grpSpPr>
          <p:sp>
            <p:nvSpPr>
              <p:cNvPr id="1137" name="Google Shape;1137;p81"/>
              <p:cNvSpPr/>
              <p:nvPr/>
            </p:nvSpPr>
            <p:spPr>
              <a:xfrm>
                <a:off x="-1" y="-1"/>
                <a:ext cx="1898100" cy="1898100"/>
              </a:xfrm>
              <a:prstGeom prst="rect">
                <a:avLst/>
              </a:prstGeom>
              <a:solidFill>
                <a:srgbClr val="494949"/>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64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pic>
            <p:nvPicPr>
              <p:cNvPr descr="Google Shape;410;p58" id="1138" name="Google Shape;1138;p81"/>
              <p:cNvPicPr preferRelativeResize="0"/>
              <p:nvPr/>
            </p:nvPicPr>
            <p:blipFill rotWithShape="1">
              <a:blip r:embed="rId2">
                <a:alphaModFix/>
              </a:blip>
              <a:srcRect b="0" l="0" r="0" t="0"/>
              <a:stretch/>
            </p:blipFill>
            <p:spPr>
              <a:xfrm>
                <a:off x="438601" y="438683"/>
                <a:ext cx="1016000" cy="1028703"/>
              </a:xfrm>
              <a:prstGeom prst="rect">
                <a:avLst/>
              </a:prstGeom>
              <a:noFill/>
              <a:ln>
                <a:noFill/>
              </a:ln>
            </p:spPr>
          </p:pic>
        </p:grpSp>
      </p:grpSp>
      <p:sp>
        <p:nvSpPr>
          <p:cNvPr id="1139" name="Google Shape;1139;p81"/>
          <p:cNvSpPr txBox="1"/>
          <p:nvPr>
            <p:ph type="title"/>
          </p:nvPr>
        </p:nvSpPr>
        <p:spPr>
          <a:xfrm>
            <a:off x="1129202" y="730252"/>
            <a:ext cx="17033700" cy="1181400"/>
          </a:xfrm>
          <a:prstGeom prst="rect">
            <a:avLst/>
          </a:prstGeom>
          <a:noFill/>
          <a:ln>
            <a:noFill/>
          </a:ln>
        </p:spPr>
        <p:txBody>
          <a:bodyPr anchorCtr="0" anchor="t" bIns="91375" lIns="182825" spcFirstLastPara="1" rIns="182825" wrap="square" tIns="91375">
            <a:noAutofit/>
          </a:bodyPr>
          <a:lstStyle>
            <a:lvl1pPr lvl="0" marR="0" rtl="0" algn="l">
              <a:lnSpc>
                <a:spcPct val="90000"/>
              </a:lnSpc>
              <a:spcBef>
                <a:spcPts val="0"/>
              </a:spcBef>
              <a:spcAft>
                <a:spcPts val="0"/>
              </a:spcAft>
              <a:buClr>
                <a:schemeClr val="lt1"/>
              </a:buClr>
              <a:buSzPts val="6400"/>
              <a:buFont typeface="Helvetica Neue"/>
              <a:buNone/>
              <a:defRPr b="1" i="0" sz="6400" u="none" cap="none" strike="noStrike">
                <a:solidFill>
                  <a:schemeClr val="lt1"/>
                </a:solidFill>
                <a:latin typeface="Helvetica Neue"/>
                <a:ea typeface="Helvetica Neue"/>
                <a:cs typeface="Helvetica Neue"/>
                <a:sym typeface="Helvetica Neue"/>
              </a:defRPr>
            </a:lvl1pPr>
            <a:lvl2pPr lvl="1" marR="0" rtl="0" algn="l">
              <a:lnSpc>
                <a:spcPct val="100000"/>
              </a:lnSpc>
              <a:spcBef>
                <a:spcPts val="0"/>
              </a:spcBef>
              <a:spcAft>
                <a:spcPts val="0"/>
              </a:spcAft>
              <a:buClr>
                <a:srgbClr val="000000"/>
              </a:buClr>
              <a:buSzPts val="2800"/>
              <a:buFont typeface="Arial"/>
              <a:buNone/>
              <a:defRPr b="0" i="0" sz="36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2800"/>
              <a:buFont typeface="Arial"/>
              <a:buNone/>
              <a:defRPr b="0" i="0" sz="36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2800"/>
              <a:buFont typeface="Arial"/>
              <a:buNone/>
              <a:defRPr b="0" i="0" sz="36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2800"/>
              <a:buFont typeface="Arial"/>
              <a:buNone/>
              <a:defRPr b="0" i="0" sz="36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2800"/>
              <a:buFont typeface="Arial"/>
              <a:buNone/>
              <a:defRPr b="0" i="0" sz="36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2800"/>
              <a:buFont typeface="Arial"/>
              <a:buNone/>
              <a:defRPr b="0" i="0" sz="36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2800"/>
              <a:buFont typeface="Arial"/>
              <a:buNone/>
              <a:defRPr b="0" i="0" sz="36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2800"/>
              <a:buFont typeface="Arial"/>
              <a:buNone/>
              <a:defRPr b="0" i="0" sz="3600" u="none" cap="none" strike="noStrike">
                <a:solidFill>
                  <a:srgbClr val="000000"/>
                </a:solidFill>
                <a:latin typeface="Arial"/>
                <a:ea typeface="Arial"/>
                <a:cs typeface="Arial"/>
                <a:sym typeface="Arial"/>
              </a:defRPr>
            </a:lvl9pPr>
          </a:lstStyle>
          <a:p/>
        </p:txBody>
      </p:sp>
      <p:sp>
        <p:nvSpPr>
          <p:cNvPr id="1140" name="Google Shape;1140;p81"/>
          <p:cNvSpPr txBox="1"/>
          <p:nvPr>
            <p:ph idx="1" type="body"/>
          </p:nvPr>
        </p:nvSpPr>
        <p:spPr>
          <a:xfrm>
            <a:off x="1086553" y="2658754"/>
            <a:ext cx="22211100" cy="7985400"/>
          </a:xfrm>
          <a:prstGeom prst="rect">
            <a:avLst/>
          </a:prstGeom>
          <a:noFill/>
          <a:ln>
            <a:noFill/>
          </a:ln>
        </p:spPr>
        <p:txBody>
          <a:bodyPr anchorCtr="0" anchor="t" bIns="91375" lIns="182825" spcFirstLastPara="1" rIns="182825" wrap="square" tIns="91375">
            <a:noAutofit/>
          </a:bodyPr>
          <a:lstStyle>
            <a:lvl1pPr indent="-685800" lvl="0" marL="457200" marR="0" rtl="0" algn="l">
              <a:lnSpc>
                <a:spcPct val="90000"/>
              </a:lnSpc>
              <a:spcBef>
                <a:spcPts val="2000"/>
              </a:spcBef>
              <a:spcAft>
                <a:spcPts val="0"/>
              </a:spcAft>
              <a:buClr>
                <a:schemeClr val="lt1"/>
              </a:buClr>
              <a:buSzPts val="7200"/>
              <a:buFont typeface="Arial"/>
              <a:buChar char="•"/>
              <a:defRPr b="0" i="0" sz="7200" u="none" cap="none" strike="noStrike">
                <a:solidFill>
                  <a:schemeClr val="lt1"/>
                </a:solidFill>
                <a:latin typeface="Helvetica Neue"/>
                <a:ea typeface="Helvetica Neue"/>
                <a:cs typeface="Helvetica Neue"/>
                <a:sym typeface="Helvetica Neue"/>
              </a:defRPr>
            </a:lvl1pPr>
            <a:lvl2pPr indent="-635000" lvl="1" marL="914400" marR="0" rtl="0" algn="l">
              <a:lnSpc>
                <a:spcPct val="100000"/>
              </a:lnSpc>
              <a:spcBef>
                <a:spcPts val="0"/>
              </a:spcBef>
              <a:spcAft>
                <a:spcPts val="0"/>
              </a:spcAft>
              <a:buClr>
                <a:schemeClr val="lt1"/>
              </a:buClr>
              <a:buSzPts val="6400"/>
              <a:buFont typeface="Arial"/>
              <a:buChar char="•"/>
              <a:defRPr b="0" i="0" sz="6400" u="none" cap="none" strike="noStrike">
                <a:solidFill>
                  <a:schemeClr val="lt1"/>
                </a:solidFill>
                <a:latin typeface="Helvetica Neue"/>
                <a:ea typeface="Helvetica Neue"/>
                <a:cs typeface="Helvetica Neue"/>
                <a:sym typeface="Helvetica Neue"/>
              </a:defRPr>
            </a:lvl2pPr>
            <a:lvl3pPr indent="-571500" lvl="2" marL="1371600" marR="0" rtl="0" algn="l">
              <a:lnSpc>
                <a:spcPct val="90000"/>
              </a:lnSpc>
              <a:spcBef>
                <a:spcPts val="1000"/>
              </a:spcBef>
              <a:spcAft>
                <a:spcPts val="0"/>
              </a:spcAft>
              <a:buClr>
                <a:schemeClr val="lt1"/>
              </a:buClr>
              <a:buSzPts val="5400"/>
              <a:buFont typeface="Arial"/>
              <a:buChar char="•"/>
              <a:defRPr b="0" i="0" sz="5400" u="none" cap="none" strike="noStrike">
                <a:solidFill>
                  <a:schemeClr val="lt1"/>
                </a:solidFill>
                <a:latin typeface="Helvetica Neue"/>
                <a:ea typeface="Helvetica Neue"/>
                <a:cs typeface="Helvetica Neue"/>
                <a:sym typeface="Helvetica Neue"/>
              </a:defRPr>
            </a:lvl3pPr>
            <a:lvl4pPr indent="-381000" lvl="3" marL="1828800" marR="0" rtl="0" algn="l">
              <a:lnSpc>
                <a:spcPct val="90000"/>
              </a:lnSpc>
              <a:spcBef>
                <a:spcPts val="100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4pPr>
            <a:lvl5pPr indent="-342900" lvl="4" marL="2286000" marR="0" rtl="0" algn="l">
              <a:lnSpc>
                <a:spcPct val="90000"/>
              </a:lnSpc>
              <a:spcBef>
                <a:spcPts val="10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5pPr>
            <a:lvl6pPr indent="-457200" lvl="5" marL="2743200" marR="0" rtl="0" algn="l">
              <a:lnSpc>
                <a:spcPct val="90000"/>
              </a:lnSpc>
              <a:spcBef>
                <a:spcPts val="1000"/>
              </a:spcBef>
              <a:spcAft>
                <a:spcPts val="0"/>
              </a:spcAft>
              <a:buClr>
                <a:schemeClr val="lt1"/>
              </a:buClr>
              <a:buSzPts val="3600"/>
              <a:buFont typeface="Arial"/>
              <a:buChar char="•"/>
              <a:defRPr b="0" i="0" sz="3600" u="none" cap="none" strike="noStrike">
                <a:solidFill>
                  <a:schemeClr val="lt1"/>
                </a:solidFill>
                <a:latin typeface="Arial"/>
                <a:ea typeface="Arial"/>
                <a:cs typeface="Arial"/>
                <a:sym typeface="Arial"/>
              </a:defRPr>
            </a:lvl6pPr>
            <a:lvl7pPr indent="-457200" lvl="6" marL="3200400" marR="0" rtl="0" algn="l">
              <a:lnSpc>
                <a:spcPct val="90000"/>
              </a:lnSpc>
              <a:spcBef>
                <a:spcPts val="1000"/>
              </a:spcBef>
              <a:spcAft>
                <a:spcPts val="0"/>
              </a:spcAft>
              <a:buClr>
                <a:schemeClr val="lt1"/>
              </a:buClr>
              <a:buSzPts val="3600"/>
              <a:buFont typeface="Arial"/>
              <a:buChar char="•"/>
              <a:defRPr b="0" i="0" sz="3600" u="none" cap="none" strike="noStrike">
                <a:solidFill>
                  <a:schemeClr val="lt1"/>
                </a:solidFill>
                <a:latin typeface="Arial"/>
                <a:ea typeface="Arial"/>
                <a:cs typeface="Arial"/>
                <a:sym typeface="Arial"/>
              </a:defRPr>
            </a:lvl7pPr>
            <a:lvl8pPr indent="-457200" lvl="7" marL="3657600" marR="0" rtl="0" algn="l">
              <a:lnSpc>
                <a:spcPct val="90000"/>
              </a:lnSpc>
              <a:spcBef>
                <a:spcPts val="1000"/>
              </a:spcBef>
              <a:spcAft>
                <a:spcPts val="0"/>
              </a:spcAft>
              <a:buClr>
                <a:schemeClr val="lt1"/>
              </a:buClr>
              <a:buSzPts val="3600"/>
              <a:buFont typeface="Arial"/>
              <a:buChar char="•"/>
              <a:defRPr b="0" i="0" sz="3600" u="none" cap="none" strike="noStrike">
                <a:solidFill>
                  <a:schemeClr val="lt1"/>
                </a:solidFill>
                <a:latin typeface="Arial"/>
                <a:ea typeface="Arial"/>
                <a:cs typeface="Arial"/>
                <a:sym typeface="Arial"/>
              </a:defRPr>
            </a:lvl8pPr>
            <a:lvl9pPr indent="-457200" lvl="8" marL="4114800" marR="0" rtl="0" algn="l">
              <a:lnSpc>
                <a:spcPct val="90000"/>
              </a:lnSpc>
              <a:spcBef>
                <a:spcPts val="1000"/>
              </a:spcBef>
              <a:spcAft>
                <a:spcPts val="0"/>
              </a:spcAft>
              <a:buClr>
                <a:schemeClr val="lt1"/>
              </a:buClr>
              <a:buSzPts val="3600"/>
              <a:buFont typeface="Arial"/>
              <a:buChar char="•"/>
              <a:defRPr b="0" i="0" sz="3600" u="none" cap="none" strike="noStrike">
                <a:solidFill>
                  <a:schemeClr val="lt1"/>
                </a:solidFill>
                <a:latin typeface="Arial"/>
                <a:ea typeface="Arial"/>
                <a:cs typeface="Arial"/>
                <a:sym typeface="Arial"/>
              </a:defRPr>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k_Titled">
  <p:cSld name="Blk_Titled">
    <p:spTree>
      <p:nvGrpSpPr>
        <p:cNvPr id="1141" name="Shape 1141"/>
        <p:cNvGrpSpPr/>
        <p:nvPr/>
      </p:nvGrpSpPr>
      <p:grpSpPr>
        <a:xfrm>
          <a:off x="0" y="0"/>
          <a:ext cx="0" cy="0"/>
          <a:chOff x="0" y="0"/>
          <a:chExt cx="0" cy="0"/>
        </a:xfrm>
      </p:grpSpPr>
      <p:grpSp>
        <p:nvGrpSpPr>
          <p:cNvPr id="1142" name="Google Shape;1142;p82"/>
          <p:cNvGrpSpPr/>
          <p:nvPr/>
        </p:nvGrpSpPr>
        <p:grpSpPr>
          <a:xfrm>
            <a:off x="437040" y="5814"/>
            <a:ext cx="23513872" cy="13485748"/>
            <a:chOff x="0" y="-1"/>
            <a:chExt cx="23520930" cy="13485748"/>
          </a:xfrm>
        </p:grpSpPr>
        <p:grpSp>
          <p:nvGrpSpPr>
            <p:cNvPr id="1143" name="Google Shape;1143;p82"/>
            <p:cNvGrpSpPr/>
            <p:nvPr/>
          </p:nvGrpSpPr>
          <p:grpSpPr>
            <a:xfrm>
              <a:off x="0" y="228870"/>
              <a:ext cx="23520930" cy="13256877"/>
              <a:chOff x="0" y="-1"/>
              <a:chExt cx="23520930" cy="13256877"/>
            </a:xfrm>
          </p:grpSpPr>
          <p:sp>
            <p:nvSpPr>
              <p:cNvPr id="1144" name="Google Shape;1144;p82"/>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lnSpc>
                    <a:spcPct val="100000"/>
                  </a:lnSpc>
                  <a:spcBef>
                    <a:spcPts val="0"/>
                  </a:spcBef>
                  <a:spcAft>
                    <a:spcPts val="0"/>
                  </a:spcAft>
                  <a:buClr>
                    <a:srgbClr val="2E91A3"/>
                  </a:buClr>
                  <a:buSzPts val="4400"/>
                  <a:buFont typeface="Arial"/>
                  <a:buNone/>
                </a:pPr>
                <a:r>
                  <a:rPr b="0" i="1" lang="en-US" sz="2200" u="none" cap="none" strike="noStrike">
                    <a:solidFill>
                      <a:srgbClr val="2E91A3"/>
                    </a:solidFill>
                    <a:latin typeface="Helvetica Neue"/>
                    <a:ea typeface="Helvetica Neue"/>
                    <a:cs typeface="Helvetica Neue"/>
                    <a:sym typeface="Helvetica Neue"/>
                  </a:rPr>
                  <a:t>Confidential &amp; Proprietary Information of Trilogy Education Services, Inc.</a:t>
                </a:r>
                <a:endParaRPr b="0" i="0" sz="1800" u="none" cap="none" strike="noStrike">
                  <a:solidFill>
                    <a:srgbClr val="FFFFFF"/>
                  </a:solidFill>
                  <a:latin typeface="Helvetica Neue"/>
                  <a:ea typeface="Helvetica Neue"/>
                  <a:cs typeface="Helvetica Neue"/>
                  <a:sym typeface="Helvetica Neue"/>
                </a:endParaRPr>
              </a:p>
            </p:txBody>
          </p:sp>
          <p:sp>
            <p:nvSpPr>
              <p:cNvPr id="1145" name="Google Shape;1145;p82"/>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lnSpc>
                    <a:spcPct val="100000"/>
                  </a:lnSpc>
                  <a:spcBef>
                    <a:spcPts val="0"/>
                  </a:spcBef>
                  <a:spcAft>
                    <a:spcPts val="0"/>
                  </a:spcAft>
                  <a:buClr>
                    <a:srgbClr val="2E91A3"/>
                  </a:buClr>
                  <a:buSzPts val="4400"/>
                  <a:buFont typeface="Arial"/>
                  <a:buNone/>
                </a:pPr>
                <a:r>
                  <a:rPr b="0" i="1" lang="en-US" sz="2200" u="none" cap="none" strike="noStrike">
                    <a:solidFill>
                      <a:srgbClr val="2E91A3"/>
                    </a:solidFill>
                    <a:latin typeface="Helvetica Neue"/>
                    <a:ea typeface="Helvetica Neue"/>
                    <a:cs typeface="Helvetica Neue"/>
                    <a:sym typeface="Helvetica Neue"/>
                  </a:rPr>
                  <a:t>© Trilogy Education Services, Inc.</a:t>
                </a:r>
                <a:endParaRPr b="0" i="0" sz="1800" u="none" cap="none" strike="noStrike">
                  <a:solidFill>
                    <a:srgbClr val="FFFFFF"/>
                  </a:solidFill>
                  <a:latin typeface="Helvetica Neue"/>
                  <a:ea typeface="Helvetica Neue"/>
                  <a:cs typeface="Helvetica Neue"/>
                  <a:sym typeface="Helvetica Neue"/>
                </a:endParaRPr>
              </a:p>
            </p:txBody>
          </p:sp>
          <p:cxnSp>
            <p:nvCxnSpPr>
              <p:cNvPr id="1146" name="Google Shape;1146;p82"/>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47" name="Google Shape;1147;p82"/>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48" name="Google Shape;1148;p82"/>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149" name="Google Shape;1149;p82"/>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150" name="Google Shape;1150;p82"/>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151" name="Google Shape;1151;p82"/>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grpSp>
          <p:nvGrpSpPr>
            <p:cNvPr id="1152" name="Google Shape;1152;p82"/>
            <p:cNvGrpSpPr/>
            <p:nvPr/>
          </p:nvGrpSpPr>
          <p:grpSpPr>
            <a:xfrm>
              <a:off x="20968243" y="-1"/>
              <a:ext cx="1898100" cy="1898100"/>
              <a:chOff x="-1" y="-1"/>
              <a:chExt cx="1898100" cy="1898100"/>
            </a:xfrm>
          </p:grpSpPr>
          <p:sp>
            <p:nvSpPr>
              <p:cNvPr id="1153" name="Google Shape;1153;p82"/>
              <p:cNvSpPr/>
              <p:nvPr/>
            </p:nvSpPr>
            <p:spPr>
              <a:xfrm>
                <a:off x="-1" y="-1"/>
                <a:ext cx="1898100" cy="1898100"/>
              </a:xfrm>
              <a:prstGeom prst="rect">
                <a:avLst/>
              </a:prstGeom>
              <a:solidFill>
                <a:srgbClr val="494949"/>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64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pic>
            <p:nvPicPr>
              <p:cNvPr descr="Google Shape;410;p58" id="1154" name="Google Shape;1154;p82"/>
              <p:cNvPicPr preferRelativeResize="0"/>
              <p:nvPr/>
            </p:nvPicPr>
            <p:blipFill rotWithShape="1">
              <a:blip r:embed="rId2">
                <a:alphaModFix/>
              </a:blip>
              <a:srcRect b="0" l="0" r="0" t="0"/>
              <a:stretch/>
            </p:blipFill>
            <p:spPr>
              <a:xfrm>
                <a:off x="438601" y="438683"/>
                <a:ext cx="1016000" cy="1028703"/>
              </a:xfrm>
              <a:prstGeom prst="rect">
                <a:avLst/>
              </a:prstGeom>
              <a:noFill/>
              <a:ln>
                <a:noFill/>
              </a:ln>
            </p:spPr>
          </p:pic>
        </p:grpSp>
      </p:grpSp>
      <p:sp>
        <p:nvSpPr>
          <p:cNvPr id="1155" name="Google Shape;1155;p82"/>
          <p:cNvSpPr txBox="1"/>
          <p:nvPr>
            <p:ph type="title"/>
          </p:nvPr>
        </p:nvSpPr>
        <p:spPr>
          <a:xfrm>
            <a:off x="1129202" y="730252"/>
            <a:ext cx="20264400" cy="11814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lt1"/>
              </a:buClr>
              <a:buSzPts val="6400"/>
              <a:buFont typeface="Helvetica Neue"/>
              <a:buNone/>
              <a:defRPr b="1" i="0" sz="6400" u="none" cap="none" strike="noStrike">
                <a:solidFill>
                  <a:schemeClr val="lt1"/>
                </a:solidFill>
                <a:latin typeface="Helvetica Neue"/>
                <a:ea typeface="Helvetica Neue"/>
                <a:cs typeface="Helvetica Neue"/>
                <a:sym typeface="Helvetica Neue"/>
              </a:defRPr>
            </a:lvl1pPr>
            <a:lvl2pPr lvl="1" marR="0" rtl="0" algn="l">
              <a:lnSpc>
                <a:spcPct val="100000"/>
              </a:lnSpc>
              <a:spcBef>
                <a:spcPts val="0"/>
              </a:spcBef>
              <a:spcAft>
                <a:spcPts val="0"/>
              </a:spcAft>
              <a:buClr>
                <a:srgbClr val="000000"/>
              </a:buClr>
              <a:buSzPts val="2800"/>
              <a:buFont typeface="Arial"/>
              <a:buNone/>
              <a:defRPr b="0" i="0" sz="36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2800"/>
              <a:buFont typeface="Arial"/>
              <a:buNone/>
              <a:defRPr b="0" i="0" sz="36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2800"/>
              <a:buFont typeface="Arial"/>
              <a:buNone/>
              <a:defRPr b="0" i="0" sz="36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2800"/>
              <a:buFont typeface="Arial"/>
              <a:buNone/>
              <a:defRPr b="0" i="0" sz="36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2800"/>
              <a:buFont typeface="Arial"/>
              <a:buNone/>
              <a:defRPr b="0" i="0" sz="36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2800"/>
              <a:buFont typeface="Arial"/>
              <a:buNone/>
              <a:defRPr b="0" i="0" sz="36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2800"/>
              <a:buFont typeface="Arial"/>
              <a:buNone/>
              <a:defRPr b="0" i="0" sz="36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2800"/>
              <a:buFont typeface="Arial"/>
              <a:buNone/>
              <a:defRPr b="0" i="0" sz="36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k_Base">
  <p:cSld name="Blk_Base">
    <p:spTree>
      <p:nvGrpSpPr>
        <p:cNvPr id="1156" name="Shape 1156"/>
        <p:cNvGrpSpPr/>
        <p:nvPr/>
      </p:nvGrpSpPr>
      <p:grpSpPr>
        <a:xfrm>
          <a:off x="0" y="0"/>
          <a:ext cx="0" cy="0"/>
          <a:chOff x="0" y="0"/>
          <a:chExt cx="0" cy="0"/>
        </a:xfrm>
      </p:grpSpPr>
      <p:grpSp>
        <p:nvGrpSpPr>
          <p:cNvPr id="1157" name="Google Shape;1157;p83"/>
          <p:cNvGrpSpPr/>
          <p:nvPr/>
        </p:nvGrpSpPr>
        <p:grpSpPr>
          <a:xfrm>
            <a:off x="437040" y="5814"/>
            <a:ext cx="23513872" cy="13485748"/>
            <a:chOff x="0" y="-1"/>
            <a:chExt cx="23520930" cy="13485748"/>
          </a:xfrm>
        </p:grpSpPr>
        <p:grpSp>
          <p:nvGrpSpPr>
            <p:cNvPr id="1158" name="Google Shape;1158;p83"/>
            <p:cNvGrpSpPr/>
            <p:nvPr/>
          </p:nvGrpSpPr>
          <p:grpSpPr>
            <a:xfrm>
              <a:off x="0" y="228870"/>
              <a:ext cx="23520930" cy="13256877"/>
              <a:chOff x="0" y="-1"/>
              <a:chExt cx="23520930" cy="13256877"/>
            </a:xfrm>
          </p:grpSpPr>
          <p:sp>
            <p:nvSpPr>
              <p:cNvPr id="1159" name="Google Shape;1159;p83"/>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lnSpc>
                    <a:spcPct val="100000"/>
                  </a:lnSpc>
                  <a:spcBef>
                    <a:spcPts val="0"/>
                  </a:spcBef>
                  <a:spcAft>
                    <a:spcPts val="0"/>
                  </a:spcAft>
                  <a:buClr>
                    <a:srgbClr val="2E91A3"/>
                  </a:buClr>
                  <a:buSzPts val="4400"/>
                  <a:buFont typeface="Arial"/>
                  <a:buNone/>
                </a:pPr>
                <a:r>
                  <a:rPr b="0" i="1" lang="en-US" sz="2200" u="none" cap="none" strike="noStrike">
                    <a:solidFill>
                      <a:srgbClr val="2E91A3"/>
                    </a:solidFill>
                    <a:latin typeface="Helvetica Neue"/>
                    <a:ea typeface="Helvetica Neue"/>
                    <a:cs typeface="Helvetica Neue"/>
                    <a:sym typeface="Helvetica Neue"/>
                  </a:rPr>
                  <a:t>Confidential &amp; Proprietary Information of Trilogy Education Services, Inc.</a:t>
                </a:r>
                <a:endParaRPr b="0" i="0" sz="1800" u="none" cap="none" strike="noStrike">
                  <a:solidFill>
                    <a:srgbClr val="FFFFFF"/>
                  </a:solidFill>
                  <a:latin typeface="Helvetica Neue"/>
                  <a:ea typeface="Helvetica Neue"/>
                  <a:cs typeface="Helvetica Neue"/>
                  <a:sym typeface="Helvetica Neue"/>
                </a:endParaRPr>
              </a:p>
            </p:txBody>
          </p:sp>
          <p:sp>
            <p:nvSpPr>
              <p:cNvPr id="1160" name="Google Shape;1160;p83"/>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lnSpc>
                    <a:spcPct val="100000"/>
                  </a:lnSpc>
                  <a:spcBef>
                    <a:spcPts val="0"/>
                  </a:spcBef>
                  <a:spcAft>
                    <a:spcPts val="0"/>
                  </a:spcAft>
                  <a:buClr>
                    <a:srgbClr val="2E91A3"/>
                  </a:buClr>
                  <a:buSzPts val="4400"/>
                  <a:buFont typeface="Arial"/>
                  <a:buNone/>
                </a:pPr>
                <a:r>
                  <a:rPr b="0" i="1" lang="en-US" sz="2200" u="none" cap="none" strike="noStrike">
                    <a:solidFill>
                      <a:srgbClr val="2E91A3"/>
                    </a:solidFill>
                    <a:latin typeface="Helvetica Neue"/>
                    <a:ea typeface="Helvetica Neue"/>
                    <a:cs typeface="Helvetica Neue"/>
                    <a:sym typeface="Helvetica Neue"/>
                  </a:rPr>
                  <a:t>© Trilogy Education Services, Inc.</a:t>
                </a:r>
                <a:endParaRPr b="0" i="0" sz="1800" u="none" cap="none" strike="noStrike">
                  <a:solidFill>
                    <a:srgbClr val="FFFFFF"/>
                  </a:solidFill>
                  <a:latin typeface="Helvetica Neue"/>
                  <a:ea typeface="Helvetica Neue"/>
                  <a:cs typeface="Helvetica Neue"/>
                  <a:sym typeface="Helvetica Neue"/>
                </a:endParaRPr>
              </a:p>
            </p:txBody>
          </p:sp>
          <p:cxnSp>
            <p:nvCxnSpPr>
              <p:cNvPr id="1161" name="Google Shape;1161;p83"/>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62" name="Google Shape;1162;p83"/>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63" name="Google Shape;1163;p83"/>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164" name="Google Shape;1164;p83"/>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165" name="Google Shape;1165;p83"/>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166" name="Google Shape;1166;p83"/>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grpSp>
          <p:nvGrpSpPr>
            <p:cNvPr id="1167" name="Google Shape;1167;p83"/>
            <p:cNvGrpSpPr/>
            <p:nvPr/>
          </p:nvGrpSpPr>
          <p:grpSpPr>
            <a:xfrm>
              <a:off x="20968243" y="-1"/>
              <a:ext cx="1898100" cy="1898100"/>
              <a:chOff x="-1" y="-1"/>
              <a:chExt cx="1898100" cy="1898100"/>
            </a:xfrm>
          </p:grpSpPr>
          <p:sp>
            <p:nvSpPr>
              <p:cNvPr id="1168" name="Google Shape;1168;p83"/>
              <p:cNvSpPr/>
              <p:nvPr/>
            </p:nvSpPr>
            <p:spPr>
              <a:xfrm>
                <a:off x="-1" y="-1"/>
                <a:ext cx="1898100" cy="1898100"/>
              </a:xfrm>
              <a:prstGeom prst="rect">
                <a:avLst/>
              </a:prstGeom>
              <a:solidFill>
                <a:srgbClr val="494949"/>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64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pic>
            <p:nvPicPr>
              <p:cNvPr descr="Google Shape;410;p58" id="1169" name="Google Shape;1169;p83"/>
              <p:cNvPicPr preferRelativeResize="0"/>
              <p:nvPr/>
            </p:nvPicPr>
            <p:blipFill rotWithShape="1">
              <a:blip r:embed="rId2">
                <a:alphaModFix/>
              </a:blip>
              <a:srcRect b="0" l="0" r="0" t="0"/>
              <a:stretch/>
            </p:blipFill>
            <p:spPr>
              <a:xfrm>
                <a:off x="438601" y="438683"/>
                <a:ext cx="1016000" cy="1028703"/>
              </a:xfrm>
              <a:prstGeom prst="rect">
                <a:avLst/>
              </a:prstGeom>
              <a:noFill/>
              <a:ln>
                <a:noFill/>
              </a:ln>
            </p:spPr>
          </p:pic>
        </p:grpSp>
      </p:gr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t_Section">
  <p:cSld name="Wht_Section">
    <p:bg>
      <p:bgPr>
        <a:solidFill>
          <a:schemeClr val="lt1"/>
        </a:solidFill>
      </p:bgPr>
    </p:bg>
    <p:spTree>
      <p:nvGrpSpPr>
        <p:cNvPr id="1170" name="Shape 1170"/>
        <p:cNvGrpSpPr/>
        <p:nvPr/>
      </p:nvGrpSpPr>
      <p:grpSpPr>
        <a:xfrm>
          <a:off x="0" y="0"/>
          <a:ext cx="0" cy="0"/>
          <a:chOff x="0" y="0"/>
          <a:chExt cx="0" cy="0"/>
        </a:xfrm>
      </p:grpSpPr>
      <p:sp>
        <p:nvSpPr>
          <p:cNvPr id="1171" name="Google Shape;1171;p84"/>
          <p:cNvSpPr txBox="1"/>
          <p:nvPr>
            <p:ph type="title"/>
          </p:nvPr>
        </p:nvSpPr>
        <p:spPr>
          <a:xfrm>
            <a:off x="1675963" y="5292664"/>
            <a:ext cx="21025801" cy="21936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dk1"/>
              </a:buClr>
              <a:buSzPts val="15000"/>
              <a:buFont typeface="Helvetica Neue"/>
              <a:buNone/>
              <a:defRPr b="1" i="0" sz="15000" u="none" cap="none" strike="noStrike">
                <a:solidFill>
                  <a:schemeClr val="dk1"/>
                </a:solidFill>
                <a:latin typeface="Helvetica Neue"/>
                <a:ea typeface="Helvetica Neue"/>
                <a:cs typeface="Helvetica Neue"/>
                <a:sym typeface="Helvetica Neue"/>
              </a:defRPr>
            </a:lvl1pPr>
            <a:lvl2pPr lvl="1" marR="0" rtl="0" algn="l">
              <a:lnSpc>
                <a:spcPct val="100000"/>
              </a:lnSpc>
              <a:spcBef>
                <a:spcPts val="0"/>
              </a:spcBef>
              <a:spcAft>
                <a:spcPts val="0"/>
              </a:spcAft>
              <a:buClr>
                <a:srgbClr val="000000"/>
              </a:buClr>
              <a:buSzPts val="2800"/>
              <a:buFont typeface="Arial"/>
              <a:buNone/>
              <a:defRPr b="0" i="0" sz="36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2800"/>
              <a:buFont typeface="Arial"/>
              <a:buNone/>
              <a:defRPr b="0" i="0" sz="36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2800"/>
              <a:buFont typeface="Arial"/>
              <a:buNone/>
              <a:defRPr b="0" i="0" sz="36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2800"/>
              <a:buFont typeface="Arial"/>
              <a:buNone/>
              <a:defRPr b="0" i="0" sz="36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2800"/>
              <a:buFont typeface="Arial"/>
              <a:buNone/>
              <a:defRPr b="0" i="0" sz="36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2800"/>
              <a:buFont typeface="Arial"/>
              <a:buNone/>
              <a:defRPr b="0" i="0" sz="36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2800"/>
              <a:buFont typeface="Arial"/>
              <a:buNone/>
              <a:defRPr b="0" i="0" sz="36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2800"/>
              <a:buFont typeface="Arial"/>
              <a:buNone/>
              <a:defRPr b="0" i="0" sz="3600" u="none" cap="none" strike="noStrike">
                <a:solidFill>
                  <a:srgbClr val="000000"/>
                </a:solidFill>
                <a:latin typeface="Arial"/>
                <a:ea typeface="Arial"/>
                <a:cs typeface="Arial"/>
                <a:sym typeface="Arial"/>
              </a:defRPr>
            </a:lvl9pPr>
          </a:lstStyle>
          <a:p/>
        </p:txBody>
      </p:sp>
      <p:grpSp>
        <p:nvGrpSpPr>
          <p:cNvPr id="1172" name="Google Shape;1172;p84"/>
          <p:cNvGrpSpPr/>
          <p:nvPr/>
        </p:nvGrpSpPr>
        <p:grpSpPr>
          <a:xfrm>
            <a:off x="437040" y="234686"/>
            <a:ext cx="23513872" cy="13256877"/>
            <a:chOff x="0" y="-1"/>
            <a:chExt cx="23520930" cy="13256877"/>
          </a:xfrm>
        </p:grpSpPr>
        <p:sp>
          <p:nvSpPr>
            <p:cNvPr id="1173" name="Google Shape;1173;p84"/>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lnSpc>
                  <a:spcPct val="100000"/>
                </a:lnSpc>
                <a:spcBef>
                  <a:spcPts val="0"/>
                </a:spcBef>
                <a:spcAft>
                  <a:spcPts val="0"/>
                </a:spcAft>
                <a:buClr>
                  <a:srgbClr val="2E91A3"/>
                </a:buClr>
                <a:buSzPts val="4400"/>
                <a:buFont typeface="Arial"/>
                <a:buNone/>
              </a:pPr>
              <a:r>
                <a:rPr b="0" i="1" lang="en-US" sz="2200" u="none" cap="none" strike="noStrike">
                  <a:solidFill>
                    <a:srgbClr val="2E91A3"/>
                  </a:solidFill>
                  <a:latin typeface="Helvetica Neue"/>
                  <a:ea typeface="Helvetica Neue"/>
                  <a:cs typeface="Helvetica Neue"/>
                  <a:sym typeface="Helvetica Neue"/>
                </a:rPr>
                <a:t>Confidential &amp; Proprietary Information of Trilogy Education Services, Inc.</a:t>
              </a:r>
              <a:endParaRPr b="0" i="0" sz="1800" u="none" cap="none" strike="noStrike">
                <a:solidFill>
                  <a:srgbClr val="000000"/>
                </a:solidFill>
                <a:latin typeface="Helvetica Neue"/>
                <a:ea typeface="Helvetica Neue"/>
                <a:cs typeface="Helvetica Neue"/>
                <a:sym typeface="Helvetica Neue"/>
              </a:endParaRPr>
            </a:p>
          </p:txBody>
        </p:sp>
        <p:sp>
          <p:nvSpPr>
            <p:cNvPr id="1174" name="Google Shape;1174;p84"/>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lnSpc>
                  <a:spcPct val="100000"/>
                </a:lnSpc>
                <a:spcBef>
                  <a:spcPts val="0"/>
                </a:spcBef>
                <a:spcAft>
                  <a:spcPts val="0"/>
                </a:spcAft>
                <a:buClr>
                  <a:srgbClr val="2E91A3"/>
                </a:buClr>
                <a:buSzPts val="4400"/>
                <a:buFont typeface="Arial"/>
                <a:buNone/>
              </a:pPr>
              <a:r>
                <a:rPr b="0" i="1" lang="en-US" sz="2200" u="none" cap="none" strike="noStrike">
                  <a:solidFill>
                    <a:srgbClr val="2E91A3"/>
                  </a:solidFill>
                  <a:latin typeface="Helvetica Neue"/>
                  <a:ea typeface="Helvetica Neue"/>
                  <a:cs typeface="Helvetica Neue"/>
                  <a:sym typeface="Helvetica Neue"/>
                </a:rPr>
                <a:t>© Trilogy Education Services, Inc.</a:t>
              </a:r>
              <a:endParaRPr b="0" i="0" sz="1800" u="none" cap="none" strike="noStrike">
                <a:solidFill>
                  <a:srgbClr val="000000"/>
                </a:solidFill>
                <a:latin typeface="Helvetica Neue"/>
                <a:ea typeface="Helvetica Neue"/>
                <a:cs typeface="Helvetica Neue"/>
                <a:sym typeface="Helvetica Neue"/>
              </a:endParaRPr>
            </a:p>
          </p:txBody>
        </p:sp>
        <p:cxnSp>
          <p:nvCxnSpPr>
            <p:cNvPr id="1175" name="Google Shape;1175;p84"/>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76" name="Google Shape;1176;p84"/>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77" name="Google Shape;1177;p84"/>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178" name="Google Shape;1178;p84"/>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179" name="Google Shape;1179;p84"/>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180" name="Google Shape;1180;p84"/>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1181" name="Google Shape;1181;p84"/>
          <p:cNvSpPr/>
          <p:nvPr/>
        </p:nvSpPr>
        <p:spPr>
          <a:xfrm>
            <a:off x="21399827" y="5816"/>
            <a:ext cx="1897800" cy="1898400"/>
          </a:xfrm>
          <a:prstGeom prst="rect">
            <a:avLst/>
          </a:prstGeom>
          <a:solidFill>
            <a:srgbClr val="F3F6F8"/>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6000"/>
              <a:buFont typeface="Helvetica Neue"/>
              <a:buNone/>
            </a:pPr>
            <a:r>
              <a:t/>
            </a:r>
            <a:endParaRPr b="1" i="0" sz="3000" u="none" cap="none" strike="noStrike">
              <a:solidFill>
                <a:srgbClr val="000000"/>
              </a:solidFill>
              <a:latin typeface="Helvetica Neue"/>
              <a:ea typeface="Helvetica Neue"/>
              <a:cs typeface="Helvetica Neue"/>
              <a:sym typeface="Helvetica Neue"/>
            </a:endParaRPr>
          </a:p>
        </p:txBody>
      </p:sp>
      <p:pic>
        <p:nvPicPr>
          <p:cNvPr descr="Image" id="1182" name="Google Shape;1182;p84"/>
          <p:cNvPicPr preferRelativeResize="0"/>
          <p:nvPr/>
        </p:nvPicPr>
        <p:blipFill rotWithShape="1">
          <a:blip r:embed="rId2">
            <a:alphaModFix/>
          </a:blip>
          <a:srcRect b="0" l="0" r="0" t="0"/>
          <a:stretch/>
        </p:blipFill>
        <p:spPr>
          <a:xfrm>
            <a:off x="21841267" y="443152"/>
            <a:ext cx="1014825" cy="1023252"/>
          </a:xfrm>
          <a:prstGeom prst="rect">
            <a:avLst/>
          </a:prstGeom>
          <a:noFill/>
          <a:ln>
            <a:noFill/>
          </a:ln>
        </p:spPr>
      </p:pic>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t_Titled_Content">
  <p:cSld name="Wht_Titled_Content">
    <p:bg>
      <p:bgPr>
        <a:solidFill>
          <a:schemeClr val="lt1"/>
        </a:solidFill>
      </p:bgPr>
    </p:bg>
    <p:spTree>
      <p:nvGrpSpPr>
        <p:cNvPr id="1183" name="Shape 1183"/>
        <p:cNvGrpSpPr/>
        <p:nvPr/>
      </p:nvGrpSpPr>
      <p:grpSpPr>
        <a:xfrm>
          <a:off x="0" y="0"/>
          <a:ext cx="0" cy="0"/>
          <a:chOff x="0" y="0"/>
          <a:chExt cx="0" cy="0"/>
        </a:xfrm>
      </p:grpSpPr>
      <p:grpSp>
        <p:nvGrpSpPr>
          <p:cNvPr id="1184" name="Google Shape;1184;p85"/>
          <p:cNvGrpSpPr/>
          <p:nvPr/>
        </p:nvGrpSpPr>
        <p:grpSpPr>
          <a:xfrm>
            <a:off x="437040" y="234686"/>
            <a:ext cx="23513872" cy="13256877"/>
            <a:chOff x="0" y="-1"/>
            <a:chExt cx="23520930" cy="13256877"/>
          </a:xfrm>
        </p:grpSpPr>
        <p:sp>
          <p:nvSpPr>
            <p:cNvPr id="1185" name="Google Shape;1185;p85"/>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lnSpc>
                  <a:spcPct val="100000"/>
                </a:lnSpc>
                <a:spcBef>
                  <a:spcPts val="0"/>
                </a:spcBef>
                <a:spcAft>
                  <a:spcPts val="0"/>
                </a:spcAft>
                <a:buClr>
                  <a:srgbClr val="2E91A3"/>
                </a:buClr>
                <a:buSzPts val="4400"/>
                <a:buFont typeface="Arial"/>
                <a:buNone/>
              </a:pPr>
              <a:r>
                <a:rPr b="0" i="1" lang="en-US" sz="2200" u="none" cap="none" strike="noStrike">
                  <a:solidFill>
                    <a:srgbClr val="2E91A3"/>
                  </a:solidFill>
                  <a:latin typeface="Helvetica Neue"/>
                  <a:ea typeface="Helvetica Neue"/>
                  <a:cs typeface="Helvetica Neue"/>
                  <a:sym typeface="Helvetica Neue"/>
                </a:rPr>
                <a:t>Confidential &amp; Proprietary Information of Trilogy Education Services, Inc.</a:t>
              </a:r>
              <a:endParaRPr b="0" i="0" sz="1800" u="none" cap="none" strike="noStrike">
                <a:solidFill>
                  <a:srgbClr val="000000"/>
                </a:solidFill>
                <a:latin typeface="Helvetica Neue"/>
                <a:ea typeface="Helvetica Neue"/>
                <a:cs typeface="Helvetica Neue"/>
                <a:sym typeface="Helvetica Neue"/>
              </a:endParaRPr>
            </a:p>
          </p:txBody>
        </p:sp>
        <p:sp>
          <p:nvSpPr>
            <p:cNvPr id="1186" name="Google Shape;1186;p85"/>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lnSpc>
                  <a:spcPct val="100000"/>
                </a:lnSpc>
                <a:spcBef>
                  <a:spcPts val="0"/>
                </a:spcBef>
                <a:spcAft>
                  <a:spcPts val="0"/>
                </a:spcAft>
                <a:buClr>
                  <a:srgbClr val="2E91A3"/>
                </a:buClr>
                <a:buSzPts val="4400"/>
                <a:buFont typeface="Arial"/>
                <a:buNone/>
              </a:pPr>
              <a:r>
                <a:rPr b="0" i="1" lang="en-US" sz="2200" u="none" cap="none" strike="noStrike">
                  <a:solidFill>
                    <a:srgbClr val="2E91A3"/>
                  </a:solidFill>
                  <a:latin typeface="Helvetica Neue"/>
                  <a:ea typeface="Helvetica Neue"/>
                  <a:cs typeface="Helvetica Neue"/>
                  <a:sym typeface="Helvetica Neue"/>
                </a:rPr>
                <a:t>© Trilogy Education Services, Inc.</a:t>
              </a:r>
              <a:endParaRPr b="0" i="0" sz="1800" u="none" cap="none" strike="noStrike">
                <a:solidFill>
                  <a:srgbClr val="000000"/>
                </a:solidFill>
                <a:latin typeface="Helvetica Neue"/>
                <a:ea typeface="Helvetica Neue"/>
                <a:cs typeface="Helvetica Neue"/>
                <a:sym typeface="Helvetica Neue"/>
              </a:endParaRPr>
            </a:p>
          </p:txBody>
        </p:sp>
        <p:cxnSp>
          <p:nvCxnSpPr>
            <p:cNvPr id="1187" name="Google Shape;1187;p85"/>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88" name="Google Shape;1188;p85"/>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89" name="Google Shape;1189;p85"/>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190" name="Google Shape;1190;p85"/>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191" name="Google Shape;1191;p85"/>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192" name="Google Shape;1192;p85"/>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1193" name="Google Shape;1193;p85"/>
          <p:cNvSpPr txBox="1"/>
          <p:nvPr>
            <p:ph type="title"/>
          </p:nvPr>
        </p:nvSpPr>
        <p:spPr>
          <a:xfrm>
            <a:off x="1129202" y="730252"/>
            <a:ext cx="17033700" cy="1181400"/>
          </a:xfrm>
          <a:prstGeom prst="rect">
            <a:avLst/>
          </a:prstGeom>
          <a:noFill/>
          <a:ln>
            <a:noFill/>
          </a:ln>
        </p:spPr>
        <p:txBody>
          <a:bodyPr anchorCtr="0" anchor="t" bIns="91375" lIns="182825" spcFirstLastPara="1" rIns="182825" wrap="square" tIns="91375">
            <a:noAutofit/>
          </a:bodyPr>
          <a:lstStyle>
            <a:lvl1pPr lvl="0" marR="0" rtl="0" algn="l">
              <a:lnSpc>
                <a:spcPct val="90000"/>
              </a:lnSpc>
              <a:spcBef>
                <a:spcPts val="0"/>
              </a:spcBef>
              <a:spcAft>
                <a:spcPts val="0"/>
              </a:spcAft>
              <a:buClr>
                <a:schemeClr val="dk1"/>
              </a:buClr>
              <a:buSzPts val="6400"/>
              <a:buFont typeface="Helvetica Neue"/>
              <a:buNone/>
              <a:defRPr b="1" i="0" sz="6400" u="none" cap="none" strike="noStrike">
                <a:solidFill>
                  <a:schemeClr val="dk1"/>
                </a:solidFill>
                <a:latin typeface="Helvetica Neue"/>
                <a:ea typeface="Helvetica Neue"/>
                <a:cs typeface="Helvetica Neue"/>
                <a:sym typeface="Helvetica Neue"/>
              </a:defRPr>
            </a:lvl1pPr>
            <a:lvl2pPr lvl="1" marR="0" rtl="0" algn="l">
              <a:lnSpc>
                <a:spcPct val="100000"/>
              </a:lnSpc>
              <a:spcBef>
                <a:spcPts val="0"/>
              </a:spcBef>
              <a:spcAft>
                <a:spcPts val="0"/>
              </a:spcAft>
              <a:buClr>
                <a:srgbClr val="000000"/>
              </a:buClr>
              <a:buSzPts val="2800"/>
              <a:buFont typeface="Arial"/>
              <a:buNone/>
              <a:defRPr b="0" i="0" sz="36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2800"/>
              <a:buFont typeface="Arial"/>
              <a:buNone/>
              <a:defRPr b="0" i="0" sz="36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2800"/>
              <a:buFont typeface="Arial"/>
              <a:buNone/>
              <a:defRPr b="0" i="0" sz="36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2800"/>
              <a:buFont typeface="Arial"/>
              <a:buNone/>
              <a:defRPr b="0" i="0" sz="36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2800"/>
              <a:buFont typeface="Arial"/>
              <a:buNone/>
              <a:defRPr b="0" i="0" sz="36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2800"/>
              <a:buFont typeface="Arial"/>
              <a:buNone/>
              <a:defRPr b="0" i="0" sz="36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2800"/>
              <a:buFont typeface="Arial"/>
              <a:buNone/>
              <a:defRPr b="0" i="0" sz="36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2800"/>
              <a:buFont typeface="Arial"/>
              <a:buNone/>
              <a:defRPr b="0" i="0" sz="3600" u="none" cap="none" strike="noStrike">
                <a:solidFill>
                  <a:srgbClr val="000000"/>
                </a:solidFill>
                <a:latin typeface="Arial"/>
                <a:ea typeface="Arial"/>
                <a:cs typeface="Arial"/>
                <a:sym typeface="Arial"/>
              </a:defRPr>
            </a:lvl9pPr>
          </a:lstStyle>
          <a:p/>
        </p:txBody>
      </p:sp>
      <p:cxnSp>
        <p:nvCxnSpPr>
          <p:cNvPr id="1194" name="Google Shape;1194;p85"/>
          <p:cNvCxnSpPr/>
          <p:nvPr/>
        </p:nvCxnSpPr>
        <p:spPr>
          <a:xfrm>
            <a:off x="1354795" y="1853226"/>
            <a:ext cx="21205801" cy="0"/>
          </a:xfrm>
          <a:prstGeom prst="straightConnector1">
            <a:avLst/>
          </a:prstGeom>
          <a:noFill/>
          <a:ln cap="flat" cmpd="sng" w="38100">
            <a:solidFill>
              <a:schemeClr val="dk1"/>
            </a:solidFill>
            <a:prstDash val="solid"/>
            <a:miter lim="800000"/>
            <a:headEnd len="sm" w="sm" type="none"/>
            <a:tailEnd len="sm" w="sm" type="none"/>
          </a:ln>
        </p:spPr>
      </p:cxnSp>
      <p:sp>
        <p:nvSpPr>
          <p:cNvPr id="1195" name="Google Shape;1195;p85"/>
          <p:cNvSpPr txBox="1"/>
          <p:nvPr>
            <p:ph idx="1" type="body"/>
          </p:nvPr>
        </p:nvSpPr>
        <p:spPr>
          <a:xfrm>
            <a:off x="1086553" y="2658754"/>
            <a:ext cx="22211100" cy="7985400"/>
          </a:xfrm>
          <a:prstGeom prst="rect">
            <a:avLst/>
          </a:prstGeom>
          <a:noFill/>
          <a:ln>
            <a:noFill/>
          </a:ln>
        </p:spPr>
        <p:txBody>
          <a:bodyPr anchorCtr="0" anchor="t" bIns="91375" lIns="182825" spcFirstLastPara="1" rIns="182825" wrap="square" tIns="91375">
            <a:noAutofit/>
          </a:bodyPr>
          <a:lstStyle>
            <a:lvl1pPr indent="-685800" lvl="0" marL="457200" marR="0" rtl="0" algn="l">
              <a:lnSpc>
                <a:spcPct val="90000"/>
              </a:lnSpc>
              <a:spcBef>
                <a:spcPts val="2000"/>
              </a:spcBef>
              <a:spcAft>
                <a:spcPts val="0"/>
              </a:spcAft>
              <a:buClr>
                <a:schemeClr val="dk1"/>
              </a:buClr>
              <a:buSzPts val="7200"/>
              <a:buFont typeface="Arial"/>
              <a:buChar char="•"/>
              <a:defRPr b="0" i="0" sz="7200" u="none" cap="none" strike="noStrike">
                <a:solidFill>
                  <a:schemeClr val="dk1"/>
                </a:solidFill>
                <a:latin typeface="Helvetica Neue"/>
                <a:ea typeface="Helvetica Neue"/>
                <a:cs typeface="Helvetica Neue"/>
                <a:sym typeface="Helvetica Neue"/>
              </a:defRPr>
            </a:lvl1pPr>
            <a:lvl2pPr indent="-635000" lvl="1" marL="914400" marR="0" rtl="0" algn="l">
              <a:lnSpc>
                <a:spcPct val="100000"/>
              </a:lnSpc>
              <a:spcBef>
                <a:spcPts val="0"/>
              </a:spcBef>
              <a:spcAft>
                <a:spcPts val="0"/>
              </a:spcAft>
              <a:buClr>
                <a:schemeClr val="dk1"/>
              </a:buClr>
              <a:buSzPts val="6400"/>
              <a:buFont typeface="Arial"/>
              <a:buChar char="•"/>
              <a:defRPr b="0" i="0" sz="6400" u="none" cap="none" strike="noStrike">
                <a:solidFill>
                  <a:schemeClr val="dk1"/>
                </a:solidFill>
                <a:latin typeface="Helvetica Neue"/>
                <a:ea typeface="Helvetica Neue"/>
                <a:cs typeface="Helvetica Neue"/>
                <a:sym typeface="Helvetica Neue"/>
              </a:defRPr>
            </a:lvl2pPr>
            <a:lvl3pPr indent="-571500" lvl="2" marL="1371600" marR="0" rtl="0" algn="l">
              <a:lnSpc>
                <a:spcPct val="90000"/>
              </a:lnSpc>
              <a:spcBef>
                <a:spcPts val="1000"/>
              </a:spcBef>
              <a:spcAft>
                <a:spcPts val="0"/>
              </a:spcAft>
              <a:buClr>
                <a:schemeClr val="dk1"/>
              </a:buClr>
              <a:buSzPts val="5400"/>
              <a:buFont typeface="Arial"/>
              <a:buChar char="•"/>
              <a:defRPr b="0" i="0" sz="5400" u="none" cap="none" strike="noStrike">
                <a:solidFill>
                  <a:schemeClr val="dk1"/>
                </a:solidFill>
                <a:latin typeface="Helvetica Neue"/>
                <a:ea typeface="Helvetica Neue"/>
                <a:cs typeface="Helvetica Neue"/>
                <a:sym typeface="Helvetica Neue"/>
              </a:defRPr>
            </a:lvl3pPr>
            <a:lvl4pPr indent="-381000" lvl="3" marL="1828800" marR="0" rtl="0" algn="l">
              <a:lnSpc>
                <a:spcPct val="90000"/>
              </a:lnSpc>
              <a:spcBef>
                <a:spcPts val="10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4pPr>
            <a:lvl5pPr indent="-342900" lvl="4" marL="2286000" marR="0" rtl="0" algn="l">
              <a:lnSpc>
                <a:spcPct val="90000"/>
              </a:lnSpc>
              <a:spcBef>
                <a:spcPts val="10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457200" lvl="5" marL="27432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6pPr>
            <a:lvl7pPr indent="-457200" lvl="6" marL="32004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7pPr>
            <a:lvl8pPr indent="-457200" lvl="7" marL="36576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8pPr>
            <a:lvl9pPr indent="-457200" lvl="8" marL="41148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9pPr>
          </a:lstStyle>
          <a:p/>
        </p:txBody>
      </p:sp>
      <p:sp>
        <p:nvSpPr>
          <p:cNvPr id="1196" name="Google Shape;1196;p85"/>
          <p:cNvSpPr/>
          <p:nvPr/>
        </p:nvSpPr>
        <p:spPr>
          <a:xfrm>
            <a:off x="21399827" y="5816"/>
            <a:ext cx="1897800" cy="1898400"/>
          </a:xfrm>
          <a:prstGeom prst="rect">
            <a:avLst/>
          </a:prstGeom>
          <a:solidFill>
            <a:srgbClr val="F3F6F8"/>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6000"/>
              <a:buFont typeface="Helvetica Neue"/>
              <a:buNone/>
            </a:pPr>
            <a:r>
              <a:t/>
            </a:r>
            <a:endParaRPr b="1" i="0" sz="3000" u="none" cap="none" strike="noStrike">
              <a:solidFill>
                <a:srgbClr val="000000"/>
              </a:solidFill>
              <a:latin typeface="Helvetica Neue"/>
              <a:ea typeface="Helvetica Neue"/>
              <a:cs typeface="Helvetica Neue"/>
              <a:sym typeface="Helvetica Neue"/>
            </a:endParaRPr>
          </a:p>
        </p:txBody>
      </p:sp>
      <p:pic>
        <p:nvPicPr>
          <p:cNvPr descr="Image" id="1197" name="Google Shape;1197;p85"/>
          <p:cNvPicPr preferRelativeResize="0"/>
          <p:nvPr/>
        </p:nvPicPr>
        <p:blipFill rotWithShape="1">
          <a:blip r:embed="rId2">
            <a:alphaModFix/>
          </a:blip>
          <a:srcRect b="0" l="0" r="0" t="0"/>
          <a:stretch/>
        </p:blipFill>
        <p:spPr>
          <a:xfrm>
            <a:off x="21841267" y="443152"/>
            <a:ext cx="1014825" cy="1023252"/>
          </a:xfrm>
          <a:prstGeom prst="rect">
            <a:avLst/>
          </a:prstGeom>
          <a:noFill/>
          <a:ln>
            <a:noFill/>
          </a:ln>
        </p:spPr>
      </p:pic>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Wht_Titled_Content">
  <p:cSld name="1_Wht_Titled_Content">
    <p:bg>
      <p:bgPr>
        <a:solidFill>
          <a:schemeClr val="lt1"/>
        </a:solidFill>
      </p:bgPr>
    </p:bg>
    <p:spTree>
      <p:nvGrpSpPr>
        <p:cNvPr id="1198" name="Shape 1198"/>
        <p:cNvGrpSpPr/>
        <p:nvPr/>
      </p:nvGrpSpPr>
      <p:grpSpPr>
        <a:xfrm>
          <a:off x="0" y="0"/>
          <a:ext cx="0" cy="0"/>
          <a:chOff x="0" y="0"/>
          <a:chExt cx="0" cy="0"/>
        </a:xfrm>
      </p:grpSpPr>
      <p:sp>
        <p:nvSpPr>
          <p:cNvPr id="1199" name="Google Shape;1199;p86"/>
          <p:cNvSpPr/>
          <p:nvPr/>
        </p:nvSpPr>
        <p:spPr>
          <a:xfrm>
            <a:off x="1129204" y="2293258"/>
            <a:ext cx="22211100" cy="10389000"/>
          </a:xfrm>
          <a:prstGeom prst="rect">
            <a:avLst/>
          </a:prstGeom>
          <a:solidFill>
            <a:srgbClr val="F2F2F2"/>
          </a:solidFill>
          <a:ln>
            <a:noFill/>
          </a:ln>
        </p:spPr>
        <p:txBody>
          <a:bodyPr anchorCtr="0" anchor="ctr" bIns="91375" lIns="182825" spcFirstLastPara="1" rIns="182825" wrap="square" tIns="91375">
            <a:noAutofit/>
          </a:bodyPr>
          <a:lstStyle/>
          <a:p>
            <a:pPr indent="0" lvl="0" marL="0" marR="0" rtl="0" algn="ctr">
              <a:lnSpc>
                <a:spcPct val="100000"/>
              </a:lnSpc>
              <a:spcBef>
                <a:spcPts val="0"/>
              </a:spcBef>
              <a:spcAft>
                <a:spcPts val="0"/>
              </a:spcAft>
              <a:buClr>
                <a:srgbClr val="000000"/>
              </a:buClr>
              <a:buSzPts val="3600"/>
              <a:buFont typeface="Arial"/>
              <a:buNone/>
            </a:pPr>
            <a:r>
              <a:t/>
            </a:r>
            <a:endParaRPr b="0" i="0" sz="3600" u="none" cap="none" strike="noStrike">
              <a:solidFill>
                <a:srgbClr val="FFFFFF"/>
              </a:solidFill>
              <a:latin typeface="Arial"/>
              <a:ea typeface="Arial"/>
              <a:cs typeface="Arial"/>
              <a:sym typeface="Arial"/>
            </a:endParaRPr>
          </a:p>
        </p:txBody>
      </p:sp>
      <p:grpSp>
        <p:nvGrpSpPr>
          <p:cNvPr id="1200" name="Google Shape;1200;p86"/>
          <p:cNvGrpSpPr/>
          <p:nvPr/>
        </p:nvGrpSpPr>
        <p:grpSpPr>
          <a:xfrm>
            <a:off x="437040" y="234686"/>
            <a:ext cx="23513872" cy="13256877"/>
            <a:chOff x="0" y="-1"/>
            <a:chExt cx="23520930" cy="13256877"/>
          </a:xfrm>
        </p:grpSpPr>
        <p:sp>
          <p:nvSpPr>
            <p:cNvPr id="1201" name="Google Shape;1201;p86"/>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lnSpc>
                  <a:spcPct val="100000"/>
                </a:lnSpc>
                <a:spcBef>
                  <a:spcPts val="0"/>
                </a:spcBef>
                <a:spcAft>
                  <a:spcPts val="0"/>
                </a:spcAft>
                <a:buClr>
                  <a:srgbClr val="2E91A3"/>
                </a:buClr>
                <a:buSzPts val="4400"/>
                <a:buFont typeface="Arial"/>
                <a:buNone/>
              </a:pPr>
              <a:r>
                <a:rPr b="0" i="1" lang="en-US" sz="2200" u="none" cap="none" strike="noStrike">
                  <a:solidFill>
                    <a:srgbClr val="2E91A3"/>
                  </a:solidFill>
                  <a:latin typeface="Helvetica Neue"/>
                  <a:ea typeface="Helvetica Neue"/>
                  <a:cs typeface="Helvetica Neue"/>
                  <a:sym typeface="Helvetica Neue"/>
                </a:rPr>
                <a:t>Confidential &amp; Proprietary Information of Trilogy Education Services, Inc.</a:t>
              </a:r>
              <a:endParaRPr b="0" i="0" sz="1800" u="none" cap="none" strike="noStrike">
                <a:solidFill>
                  <a:srgbClr val="000000"/>
                </a:solidFill>
                <a:latin typeface="Helvetica Neue"/>
                <a:ea typeface="Helvetica Neue"/>
                <a:cs typeface="Helvetica Neue"/>
                <a:sym typeface="Helvetica Neue"/>
              </a:endParaRPr>
            </a:p>
          </p:txBody>
        </p:sp>
        <p:sp>
          <p:nvSpPr>
            <p:cNvPr id="1202" name="Google Shape;1202;p86"/>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lnSpc>
                  <a:spcPct val="100000"/>
                </a:lnSpc>
                <a:spcBef>
                  <a:spcPts val="0"/>
                </a:spcBef>
                <a:spcAft>
                  <a:spcPts val="0"/>
                </a:spcAft>
                <a:buClr>
                  <a:srgbClr val="2E91A3"/>
                </a:buClr>
                <a:buSzPts val="4400"/>
                <a:buFont typeface="Arial"/>
                <a:buNone/>
              </a:pPr>
              <a:r>
                <a:rPr b="0" i="1" lang="en-US" sz="2200" u="none" cap="none" strike="noStrike">
                  <a:solidFill>
                    <a:srgbClr val="2E91A3"/>
                  </a:solidFill>
                  <a:latin typeface="Helvetica Neue"/>
                  <a:ea typeface="Helvetica Neue"/>
                  <a:cs typeface="Helvetica Neue"/>
                  <a:sym typeface="Helvetica Neue"/>
                </a:rPr>
                <a:t>© Trilogy Education Services, Inc.</a:t>
              </a:r>
              <a:endParaRPr b="0" i="0" sz="1800" u="none" cap="none" strike="noStrike">
                <a:solidFill>
                  <a:srgbClr val="000000"/>
                </a:solidFill>
                <a:latin typeface="Helvetica Neue"/>
                <a:ea typeface="Helvetica Neue"/>
                <a:cs typeface="Helvetica Neue"/>
                <a:sym typeface="Helvetica Neue"/>
              </a:endParaRPr>
            </a:p>
          </p:txBody>
        </p:sp>
        <p:cxnSp>
          <p:nvCxnSpPr>
            <p:cNvPr id="1203" name="Google Shape;1203;p86"/>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04" name="Google Shape;1204;p86"/>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05" name="Google Shape;1205;p86"/>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206" name="Google Shape;1206;p86"/>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207" name="Google Shape;1207;p86"/>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208" name="Google Shape;1208;p86"/>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1209" name="Google Shape;1209;p86"/>
          <p:cNvSpPr txBox="1"/>
          <p:nvPr>
            <p:ph type="title"/>
          </p:nvPr>
        </p:nvSpPr>
        <p:spPr>
          <a:xfrm>
            <a:off x="1129202" y="730252"/>
            <a:ext cx="17033700" cy="1181400"/>
          </a:xfrm>
          <a:prstGeom prst="rect">
            <a:avLst/>
          </a:prstGeom>
          <a:noFill/>
          <a:ln>
            <a:noFill/>
          </a:ln>
        </p:spPr>
        <p:txBody>
          <a:bodyPr anchorCtr="0" anchor="t" bIns="91375" lIns="182825" spcFirstLastPara="1" rIns="182825" wrap="square" tIns="91375">
            <a:noAutofit/>
          </a:bodyPr>
          <a:lstStyle>
            <a:lvl1pPr lvl="0" marR="0" rtl="0" algn="l">
              <a:lnSpc>
                <a:spcPct val="90000"/>
              </a:lnSpc>
              <a:spcBef>
                <a:spcPts val="0"/>
              </a:spcBef>
              <a:spcAft>
                <a:spcPts val="0"/>
              </a:spcAft>
              <a:buClr>
                <a:schemeClr val="dk1"/>
              </a:buClr>
              <a:buSzPts val="6400"/>
              <a:buFont typeface="Helvetica Neue"/>
              <a:buNone/>
              <a:defRPr b="1" i="0" sz="6400" u="none" cap="none" strike="noStrike">
                <a:solidFill>
                  <a:schemeClr val="dk1"/>
                </a:solidFill>
                <a:latin typeface="Helvetica Neue"/>
                <a:ea typeface="Helvetica Neue"/>
                <a:cs typeface="Helvetica Neue"/>
                <a:sym typeface="Helvetica Neue"/>
              </a:defRPr>
            </a:lvl1pPr>
            <a:lvl2pPr lvl="1" marR="0" rtl="0" algn="l">
              <a:lnSpc>
                <a:spcPct val="100000"/>
              </a:lnSpc>
              <a:spcBef>
                <a:spcPts val="0"/>
              </a:spcBef>
              <a:spcAft>
                <a:spcPts val="0"/>
              </a:spcAft>
              <a:buClr>
                <a:srgbClr val="000000"/>
              </a:buClr>
              <a:buSzPts val="2800"/>
              <a:buFont typeface="Arial"/>
              <a:buNone/>
              <a:defRPr b="0" i="0" sz="36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2800"/>
              <a:buFont typeface="Arial"/>
              <a:buNone/>
              <a:defRPr b="0" i="0" sz="36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2800"/>
              <a:buFont typeface="Arial"/>
              <a:buNone/>
              <a:defRPr b="0" i="0" sz="36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2800"/>
              <a:buFont typeface="Arial"/>
              <a:buNone/>
              <a:defRPr b="0" i="0" sz="36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2800"/>
              <a:buFont typeface="Arial"/>
              <a:buNone/>
              <a:defRPr b="0" i="0" sz="36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2800"/>
              <a:buFont typeface="Arial"/>
              <a:buNone/>
              <a:defRPr b="0" i="0" sz="36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2800"/>
              <a:buFont typeface="Arial"/>
              <a:buNone/>
              <a:defRPr b="0" i="0" sz="36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2800"/>
              <a:buFont typeface="Arial"/>
              <a:buNone/>
              <a:defRPr b="0" i="0" sz="3600" u="none" cap="none" strike="noStrike">
                <a:solidFill>
                  <a:srgbClr val="000000"/>
                </a:solidFill>
                <a:latin typeface="Arial"/>
                <a:ea typeface="Arial"/>
                <a:cs typeface="Arial"/>
                <a:sym typeface="Arial"/>
              </a:defRPr>
            </a:lvl9pPr>
          </a:lstStyle>
          <a:p/>
        </p:txBody>
      </p:sp>
      <p:cxnSp>
        <p:nvCxnSpPr>
          <p:cNvPr id="1210" name="Google Shape;1210;p86"/>
          <p:cNvCxnSpPr/>
          <p:nvPr/>
        </p:nvCxnSpPr>
        <p:spPr>
          <a:xfrm>
            <a:off x="1354795" y="1853226"/>
            <a:ext cx="21205801" cy="0"/>
          </a:xfrm>
          <a:prstGeom prst="straightConnector1">
            <a:avLst/>
          </a:prstGeom>
          <a:noFill/>
          <a:ln cap="flat" cmpd="sng" w="38100">
            <a:solidFill>
              <a:schemeClr val="dk1"/>
            </a:solidFill>
            <a:prstDash val="solid"/>
            <a:miter lim="800000"/>
            <a:headEnd len="sm" w="sm" type="none"/>
            <a:tailEnd len="sm" w="sm" type="none"/>
          </a:ln>
        </p:spPr>
      </p:cxnSp>
      <p:sp>
        <p:nvSpPr>
          <p:cNvPr id="1211" name="Google Shape;1211;p86"/>
          <p:cNvSpPr txBox="1"/>
          <p:nvPr>
            <p:ph idx="1" type="body"/>
          </p:nvPr>
        </p:nvSpPr>
        <p:spPr>
          <a:xfrm>
            <a:off x="1123027" y="2658754"/>
            <a:ext cx="22174500" cy="7985400"/>
          </a:xfrm>
          <a:prstGeom prst="rect">
            <a:avLst/>
          </a:prstGeom>
          <a:noFill/>
          <a:ln>
            <a:noFill/>
          </a:ln>
        </p:spPr>
        <p:txBody>
          <a:bodyPr anchorCtr="0" anchor="t" bIns="91375" lIns="182825" spcFirstLastPara="1" rIns="182825" wrap="square" tIns="91375">
            <a:noAutofit/>
          </a:bodyPr>
          <a:lstStyle>
            <a:lvl1pPr indent="-685800" lvl="0" marL="457200" marR="0" rtl="0" algn="l">
              <a:lnSpc>
                <a:spcPct val="90000"/>
              </a:lnSpc>
              <a:spcBef>
                <a:spcPts val="2000"/>
              </a:spcBef>
              <a:spcAft>
                <a:spcPts val="0"/>
              </a:spcAft>
              <a:buClr>
                <a:schemeClr val="dk1"/>
              </a:buClr>
              <a:buSzPts val="7200"/>
              <a:buFont typeface="Arial"/>
              <a:buChar char="•"/>
              <a:defRPr b="0" i="0" sz="7200" u="none" cap="none" strike="noStrike">
                <a:solidFill>
                  <a:schemeClr val="dk1"/>
                </a:solidFill>
                <a:latin typeface="Helvetica Neue"/>
                <a:ea typeface="Helvetica Neue"/>
                <a:cs typeface="Helvetica Neue"/>
                <a:sym typeface="Helvetica Neue"/>
              </a:defRPr>
            </a:lvl1pPr>
            <a:lvl2pPr indent="-635000" lvl="1" marL="914400" marR="0" rtl="0" algn="l">
              <a:lnSpc>
                <a:spcPct val="100000"/>
              </a:lnSpc>
              <a:spcBef>
                <a:spcPts val="0"/>
              </a:spcBef>
              <a:spcAft>
                <a:spcPts val="0"/>
              </a:spcAft>
              <a:buClr>
                <a:schemeClr val="dk1"/>
              </a:buClr>
              <a:buSzPts val="6400"/>
              <a:buFont typeface="Arial"/>
              <a:buChar char="•"/>
              <a:defRPr b="0" i="0" sz="6400" u="none" cap="none" strike="noStrike">
                <a:solidFill>
                  <a:schemeClr val="dk1"/>
                </a:solidFill>
                <a:latin typeface="Helvetica Neue"/>
                <a:ea typeface="Helvetica Neue"/>
                <a:cs typeface="Helvetica Neue"/>
                <a:sym typeface="Helvetica Neue"/>
              </a:defRPr>
            </a:lvl2pPr>
            <a:lvl3pPr indent="-571500" lvl="2" marL="1371600" marR="0" rtl="0" algn="l">
              <a:lnSpc>
                <a:spcPct val="90000"/>
              </a:lnSpc>
              <a:spcBef>
                <a:spcPts val="1000"/>
              </a:spcBef>
              <a:spcAft>
                <a:spcPts val="0"/>
              </a:spcAft>
              <a:buClr>
                <a:schemeClr val="dk1"/>
              </a:buClr>
              <a:buSzPts val="5400"/>
              <a:buFont typeface="Arial"/>
              <a:buChar char="•"/>
              <a:defRPr b="0" i="0" sz="5400" u="none" cap="none" strike="noStrike">
                <a:solidFill>
                  <a:schemeClr val="dk1"/>
                </a:solidFill>
                <a:latin typeface="Helvetica Neue"/>
                <a:ea typeface="Helvetica Neue"/>
                <a:cs typeface="Helvetica Neue"/>
                <a:sym typeface="Helvetica Neue"/>
              </a:defRPr>
            </a:lvl3pPr>
            <a:lvl4pPr indent="-381000" lvl="3" marL="1828800" marR="0" rtl="0" algn="l">
              <a:lnSpc>
                <a:spcPct val="90000"/>
              </a:lnSpc>
              <a:spcBef>
                <a:spcPts val="10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4pPr>
            <a:lvl5pPr indent="-342900" lvl="4" marL="2286000" marR="0" rtl="0" algn="l">
              <a:lnSpc>
                <a:spcPct val="90000"/>
              </a:lnSpc>
              <a:spcBef>
                <a:spcPts val="10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457200" lvl="5" marL="27432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6pPr>
            <a:lvl7pPr indent="-457200" lvl="6" marL="32004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7pPr>
            <a:lvl8pPr indent="-457200" lvl="7" marL="36576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8pPr>
            <a:lvl9pPr indent="-457200" lvl="8" marL="41148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9pPr>
          </a:lstStyle>
          <a:p/>
        </p:txBody>
      </p:sp>
      <p:sp>
        <p:nvSpPr>
          <p:cNvPr id="1212" name="Google Shape;1212;p86"/>
          <p:cNvSpPr/>
          <p:nvPr/>
        </p:nvSpPr>
        <p:spPr>
          <a:xfrm>
            <a:off x="21399827" y="5816"/>
            <a:ext cx="1897800" cy="1898400"/>
          </a:xfrm>
          <a:prstGeom prst="rect">
            <a:avLst/>
          </a:prstGeom>
          <a:solidFill>
            <a:srgbClr val="F3F6F8"/>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6000"/>
              <a:buFont typeface="Helvetica Neue"/>
              <a:buNone/>
            </a:pPr>
            <a:r>
              <a:t/>
            </a:r>
            <a:endParaRPr b="1" i="0" sz="3000" u="none" cap="none" strike="noStrike">
              <a:solidFill>
                <a:srgbClr val="000000"/>
              </a:solidFill>
              <a:latin typeface="Helvetica Neue"/>
              <a:ea typeface="Helvetica Neue"/>
              <a:cs typeface="Helvetica Neue"/>
              <a:sym typeface="Helvetica Neue"/>
            </a:endParaRPr>
          </a:p>
        </p:txBody>
      </p:sp>
      <p:pic>
        <p:nvPicPr>
          <p:cNvPr descr="Image" id="1213" name="Google Shape;1213;p86"/>
          <p:cNvPicPr preferRelativeResize="0"/>
          <p:nvPr/>
        </p:nvPicPr>
        <p:blipFill rotWithShape="1">
          <a:blip r:embed="rId2">
            <a:alphaModFix/>
          </a:blip>
          <a:srcRect b="0" l="0" r="0" t="0"/>
          <a:stretch/>
        </p:blipFill>
        <p:spPr>
          <a:xfrm>
            <a:off x="21841267" y="443152"/>
            <a:ext cx="1014825" cy="1023252"/>
          </a:xfrm>
          <a:prstGeom prst="rect">
            <a:avLst/>
          </a:prstGeom>
          <a:noFill/>
          <a:ln>
            <a:noFill/>
          </a:ln>
        </p:spPr>
      </p:pic>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t_Titled">
  <p:cSld name="Wht_Titled">
    <p:bg>
      <p:bgPr>
        <a:solidFill>
          <a:schemeClr val="lt1"/>
        </a:solidFill>
      </p:bgPr>
    </p:bg>
    <p:spTree>
      <p:nvGrpSpPr>
        <p:cNvPr id="1214" name="Shape 1214"/>
        <p:cNvGrpSpPr/>
        <p:nvPr/>
      </p:nvGrpSpPr>
      <p:grpSpPr>
        <a:xfrm>
          <a:off x="0" y="0"/>
          <a:ext cx="0" cy="0"/>
          <a:chOff x="0" y="0"/>
          <a:chExt cx="0" cy="0"/>
        </a:xfrm>
      </p:grpSpPr>
      <p:grpSp>
        <p:nvGrpSpPr>
          <p:cNvPr id="1215" name="Google Shape;1215;p87"/>
          <p:cNvGrpSpPr/>
          <p:nvPr/>
        </p:nvGrpSpPr>
        <p:grpSpPr>
          <a:xfrm>
            <a:off x="437040" y="234686"/>
            <a:ext cx="23513872" cy="13256877"/>
            <a:chOff x="0" y="-1"/>
            <a:chExt cx="23520930" cy="13256877"/>
          </a:xfrm>
        </p:grpSpPr>
        <p:sp>
          <p:nvSpPr>
            <p:cNvPr id="1216" name="Google Shape;1216;p87"/>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lnSpc>
                  <a:spcPct val="100000"/>
                </a:lnSpc>
                <a:spcBef>
                  <a:spcPts val="0"/>
                </a:spcBef>
                <a:spcAft>
                  <a:spcPts val="0"/>
                </a:spcAft>
                <a:buClr>
                  <a:srgbClr val="2E91A3"/>
                </a:buClr>
                <a:buSzPts val="4400"/>
                <a:buFont typeface="Arial"/>
                <a:buNone/>
              </a:pPr>
              <a:r>
                <a:rPr b="0" i="1" lang="en-US" sz="2200" u="none" cap="none" strike="noStrike">
                  <a:solidFill>
                    <a:srgbClr val="2E91A3"/>
                  </a:solidFill>
                  <a:latin typeface="Helvetica Neue"/>
                  <a:ea typeface="Helvetica Neue"/>
                  <a:cs typeface="Helvetica Neue"/>
                  <a:sym typeface="Helvetica Neue"/>
                </a:rPr>
                <a:t>Confidential &amp; Proprietary Information of Trilogy Education Services, Inc.</a:t>
              </a:r>
              <a:endParaRPr b="0" i="0" sz="1800" u="none" cap="none" strike="noStrike">
                <a:solidFill>
                  <a:srgbClr val="000000"/>
                </a:solidFill>
                <a:latin typeface="Helvetica Neue"/>
                <a:ea typeface="Helvetica Neue"/>
                <a:cs typeface="Helvetica Neue"/>
                <a:sym typeface="Helvetica Neue"/>
              </a:endParaRPr>
            </a:p>
          </p:txBody>
        </p:sp>
        <p:sp>
          <p:nvSpPr>
            <p:cNvPr id="1217" name="Google Shape;1217;p87"/>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lnSpc>
                  <a:spcPct val="100000"/>
                </a:lnSpc>
                <a:spcBef>
                  <a:spcPts val="0"/>
                </a:spcBef>
                <a:spcAft>
                  <a:spcPts val="0"/>
                </a:spcAft>
                <a:buClr>
                  <a:srgbClr val="2E91A3"/>
                </a:buClr>
                <a:buSzPts val="4400"/>
                <a:buFont typeface="Arial"/>
                <a:buNone/>
              </a:pPr>
              <a:r>
                <a:rPr b="0" i="1" lang="en-US" sz="2200" u="none" cap="none" strike="noStrike">
                  <a:solidFill>
                    <a:srgbClr val="2E91A3"/>
                  </a:solidFill>
                  <a:latin typeface="Helvetica Neue"/>
                  <a:ea typeface="Helvetica Neue"/>
                  <a:cs typeface="Helvetica Neue"/>
                  <a:sym typeface="Helvetica Neue"/>
                </a:rPr>
                <a:t>© Trilogy Education Services, Inc.</a:t>
              </a:r>
              <a:endParaRPr b="0" i="0" sz="1800" u="none" cap="none" strike="noStrike">
                <a:solidFill>
                  <a:srgbClr val="000000"/>
                </a:solidFill>
                <a:latin typeface="Helvetica Neue"/>
                <a:ea typeface="Helvetica Neue"/>
                <a:cs typeface="Helvetica Neue"/>
                <a:sym typeface="Helvetica Neue"/>
              </a:endParaRPr>
            </a:p>
          </p:txBody>
        </p:sp>
        <p:cxnSp>
          <p:nvCxnSpPr>
            <p:cNvPr id="1218" name="Google Shape;1218;p87"/>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19" name="Google Shape;1219;p87"/>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20" name="Google Shape;1220;p87"/>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221" name="Google Shape;1221;p87"/>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222" name="Google Shape;1222;p87"/>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223" name="Google Shape;1223;p87"/>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1224" name="Google Shape;1224;p87"/>
          <p:cNvSpPr txBox="1"/>
          <p:nvPr>
            <p:ph type="title"/>
          </p:nvPr>
        </p:nvSpPr>
        <p:spPr>
          <a:xfrm>
            <a:off x="1129202" y="730252"/>
            <a:ext cx="22168500" cy="11814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dk1"/>
              </a:buClr>
              <a:buSzPts val="6400"/>
              <a:buFont typeface="Helvetica Neue"/>
              <a:buNone/>
              <a:defRPr b="1" i="0" sz="6400" u="none" cap="none" strike="noStrike">
                <a:solidFill>
                  <a:schemeClr val="dk1"/>
                </a:solidFill>
                <a:latin typeface="Helvetica Neue"/>
                <a:ea typeface="Helvetica Neue"/>
                <a:cs typeface="Helvetica Neue"/>
                <a:sym typeface="Helvetica Neue"/>
              </a:defRPr>
            </a:lvl1pPr>
            <a:lvl2pPr lvl="1" marR="0" rtl="0" algn="l">
              <a:lnSpc>
                <a:spcPct val="100000"/>
              </a:lnSpc>
              <a:spcBef>
                <a:spcPts val="0"/>
              </a:spcBef>
              <a:spcAft>
                <a:spcPts val="0"/>
              </a:spcAft>
              <a:buClr>
                <a:srgbClr val="000000"/>
              </a:buClr>
              <a:buSzPts val="2800"/>
              <a:buFont typeface="Arial"/>
              <a:buNone/>
              <a:defRPr b="0" i="0" sz="36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2800"/>
              <a:buFont typeface="Arial"/>
              <a:buNone/>
              <a:defRPr b="0" i="0" sz="36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2800"/>
              <a:buFont typeface="Arial"/>
              <a:buNone/>
              <a:defRPr b="0" i="0" sz="36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2800"/>
              <a:buFont typeface="Arial"/>
              <a:buNone/>
              <a:defRPr b="0" i="0" sz="36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2800"/>
              <a:buFont typeface="Arial"/>
              <a:buNone/>
              <a:defRPr b="0" i="0" sz="36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2800"/>
              <a:buFont typeface="Arial"/>
              <a:buNone/>
              <a:defRPr b="0" i="0" sz="36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2800"/>
              <a:buFont typeface="Arial"/>
              <a:buNone/>
              <a:defRPr b="0" i="0" sz="36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2800"/>
              <a:buFont typeface="Arial"/>
              <a:buNone/>
              <a:defRPr b="0" i="0" sz="3600" u="none" cap="none" strike="noStrike">
                <a:solidFill>
                  <a:srgbClr val="000000"/>
                </a:solidFill>
                <a:latin typeface="Arial"/>
                <a:ea typeface="Arial"/>
                <a:cs typeface="Arial"/>
                <a:sym typeface="Arial"/>
              </a:defRPr>
            </a:lvl9pPr>
          </a:lstStyle>
          <a:p/>
        </p:txBody>
      </p:sp>
      <p:sp>
        <p:nvSpPr>
          <p:cNvPr id="1225" name="Google Shape;1225;p87"/>
          <p:cNvSpPr/>
          <p:nvPr/>
        </p:nvSpPr>
        <p:spPr>
          <a:xfrm>
            <a:off x="21399827" y="5816"/>
            <a:ext cx="1897800" cy="1898400"/>
          </a:xfrm>
          <a:prstGeom prst="rect">
            <a:avLst/>
          </a:prstGeom>
          <a:solidFill>
            <a:srgbClr val="F3F6F8"/>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6000"/>
              <a:buFont typeface="Helvetica Neue"/>
              <a:buNone/>
            </a:pPr>
            <a:r>
              <a:t/>
            </a:r>
            <a:endParaRPr b="1" i="0" sz="3000" u="none" cap="none" strike="noStrike">
              <a:solidFill>
                <a:srgbClr val="000000"/>
              </a:solidFill>
              <a:latin typeface="Helvetica Neue"/>
              <a:ea typeface="Helvetica Neue"/>
              <a:cs typeface="Helvetica Neue"/>
              <a:sym typeface="Helvetica Neue"/>
            </a:endParaRPr>
          </a:p>
        </p:txBody>
      </p:sp>
      <p:pic>
        <p:nvPicPr>
          <p:cNvPr descr="Image" id="1226" name="Google Shape;1226;p87"/>
          <p:cNvPicPr preferRelativeResize="0"/>
          <p:nvPr/>
        </p:nvPicPr>
        <p:blipFill rotWithShape="1">
          <a:blip r:embed="rId2">
            <a:alphaModFix/>
          </a:blip>
          <a:srcRect b="0" l="0" r="0" t="0"/>
          <a:stretch/>
        </p:blipFill>
        <p:spPr>
          <a:xfrm>
            <a:off x="21841267" y="443152"/>
            <a:ext cx="1014825" cy="1023252"/>
          </a:xfrm>
          <a:prstGeom prst="rect">
            <a:avLst/>
          </a:prstGeom>
          <a:noFill/>
          <a:ln>
            <a:noFill/>
          </a:ln>
        </p:spPr>
      </p:pic>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Wht_Titled">
  <p:cSld name="1_Wht_Titled">
    <p:bg>
      <p:bgPr>
        <a:solidFill>
          <a:schemeClr val="lt1"/>
        </a:solidFill>
      </p:bgPr>
    </p:bg>
    <p:spTree>
      <p:nvGrpSpPr>
        <p:cNvPr id="1227" name="Shape 1227"/>
        <p:cNvGrpSpPr/>
        <p:nvPr/>
      </p:nvGrpSpPr>
      <p:grpSpPr>
        <a:xfrm>
          <a:off x="0" y="0"/>
          <a:ext cx="0" cy="0"/>
          <a:chOff x="0" y="0"/>
          <a:chExt cx="0" cy="0"/>
        </a:xfrm>
      </p:grpSpPr>
      <p:grpSp>
        <p:nvGrpSpPr>
          <p:cNvPr id="1228" name="Google Shape;1228;p88"/>
          <p:cNvGrpSpPr/>
          <p:nvPr/>
        </p:nvGrpSpPr>
        <p:grpSpPr>
          <a:xfrm>
            <a:off x="437040" y="234686"/>
            <a:ext cx="23513872" cy="13256877"/>
            <a:chOff x="0" y="-1"/>
            <a:chExt cx="23520930" cy="13256877"/>
          </a:xfrm>
        </p:grpSpPr>
        <p:sp>
          <p:nvSpPr>
            <p:cNvPr id="1229" name="Google Shape;1229;p88"/>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lnSpc>
                  <a:spcPct val="100000"/>
                </a:lnSpc>
                <a:spcBef>
                  <a:spcPts val="0"/>
                </a:spcBef>
                <a:spcAft>
                  <a:spcPts val="0"/>
                </a:spcAft>
                <a:buClr>
                  <a:srgbClr val="2E91A3"/>
                </a:buClr>
                <a:buSzPts val="4400"/>
                <a:buFont typeface="Arial"/>
                <a:buNone/>
              </a:pPr>
              <a:r>
                <a:rPr b="0" i="1" lang="en-US" sz="2200" u="none" cap="none" strike="noStrike">
                  <a:solidFill>
                    <a:srgbClr val="2E91A3"/>
                  </a:solidFill>
                  <a:latin typeface="Helvetica Neue"/>
                  <a:ea typeface="Helvetica Neue"/>
                  <a:cs typeface="Helvetica Neue"/>
                  <a:sym typeface="Helvetica Neue"/>
                </a:rPr>
                <a:t>Confidential &amp; Proprietary Information of Trilogy Education Services, Inc.</a:t>
              </a:r>
              <a:endParaRPr b="0" i="0" sz="1800" u="none" cap="none" strike="noStrike">
                <a:solidFill>
                  <a:srgbClr val="000000"/>
                </a:solidFill>
                <a:latin typeface="Helvetica Neue"/>
                <a:ea typeface="Helvetica Neue"/>
                <a:cs typeface="Helvetica Neue"/>
                <a:sym typeface="Helvetica Neue"/>
              </a:endParaRPr>
            </a:p>
          </p:txBody>
        </p:sp>
        <p:sp>
          <p:nvSpPr>
            <p:cNvPr id="1230" name="Google Shape;1230;p88"/>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lnSpc>
                  <a:spcPct val="100000"/>
                </a:lnSpc>
                <a:spcBef>
                  <a:spcPts val="0"/>
                </a:spcBef>
                <a:spcAft>
                  <a:spcPts val="0"/>
                </a:spcAft>
                <a:buClr>
                  <a:srgbClr val="2E91A3"/>
                </a:buClr>
                <a:buSzPts val="4400"/>
                <a:buFont typeface="Arial"/>
                <a:buNone/>
              </a:pPr>
              <a:r>
                <a:rPr b="0" i="1" lang="en-US" sz="2200" u="none" cap="none" strike="noStrike">
                  <a:solidFill>
                    <a:srgbClr val="2E91A3"/>
                  </a:solidFill>
                  <a:latin typeface="Helvetica Neue"/>
                  <a:ea typeface="Helvetica Neue"/>
                  <a:cs typeface="Helvetica Neue"/>
                  <a:sym typeface="Helvetica Neue"/>
                </a:rPr>
                <a:t>© Trilogy Education Services, Inc.</a:t>
              </a:r>
              <a:endParaRPr b="0" i="0" sz="1800" u="none" cap="none" strike="noStrike">
                <a:solidFill>
                  <a:srgbClr val="000000"/>
                </a:solidFill>
                <a:latin typeface="Helvetica Neue"/>
                <a:ea typeface="Helvetica Neue"/>
                <a:cs typeface="Helvetica Neue"/>
                <a:sym typeface="Helvetica Neue"/>
              </a:endParaRPr>
            </a:p>
          </p:txBody>
        </p:sp>
        <p:cxnSp>
          <p:nvCxnSpPr>
            <p:cNvPr id="1231" name="Google Shape;1231;p88"/>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32" name="Google Shape;1232;p88"/>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33" name="Google Shape;1233;p88"/>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234" name="Google Shape;1234;p88"/>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235" name="Google Shape;1235;p88"/>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236" name="Google Shape;1236;p88"/>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1237" name="Google Shape;1237;p88"/>
          <p:cNvSpPr txBox="1"/>
          <p:nvPr>
            <p:ph type="title"/>
          </p:nvPr>
        </p:nvSpPr>
        <p:spPr>
          <a:xfrm>
            <a:off x="1129202" y="12160790"/>
            <a:ext cx="22168500" cy="7434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dk1"/>
              </a:buClr>
              <a:buSzPts val="6400"/>
              <a:buFont typeface="Helvetica Neue"/>
              <a:buNone/>
              <a:defRPr b="1" i="0" sz="6400" u="none" cap="none" strike="noStrike">
                <a:solidFill>
                  <a:schemeClr val="dk1"/>
                </a:solidFill>
                <a:latin typeface="Helvetica Neue"/>
                <a:ea typeface="Helvetica Neue"/>
                <a:cs typeface="Helvetica Neue"/>
                <a:sym typeface="Helvetica Neue"/>
              </a:defRPr>
            </a:lvl1pPr>
            <a:lvl2pPr lvl="1" marR="0" rtl="0" algn="l">
              <a:lnSpc>
                <a:spcPct val="100000"/>
              </a:lnSpc>
              <a:spcBef>
                <a:spcPts val="0"/>
              </a:spcBef>
              <a:spcAft>
                <a:spcPts val="0"/>
              </a:spcAft>
              <a:buClr>
                <a:srgbClr val="000000"/>
              </a:buClr>
              <a:buSzPts val="2800"/>
              <a:buFont typeface="Arial"/>
              <a:buNone/>
              <a:defRPr b="0" i="0" sz="36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2800"/>
              <a:buFont typeface="Arial"/>
              <a:buNone/>
              <a:defRPr b="0" i="0" sz="36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2800"/>
              <a:buFont typeface="Arial"/>
              <a:buNone/>
              <a:defRPr b="0" i="0" sz="36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2800"/>
              <a:buFont typeface="Arial"/>
              <a:buNone/>
              <a:defRPr b="0" i="0" sz="36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2800"/>
              <a:buFont typeface="Arial"/>
              <a:buNone/>
              <a:defRPr b="0" i="0" sz="36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2800"/>
              <a:buFont typeface="Arial"/>
              <a:buNone/>
              <a:defRPr b="0" i="0" sz="36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2800"/>
              <a:buFont typeface="Arial"/>
              <a:buNone/>
              <a:defRPr b="0" i="0" sz="36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2800"/>
              <a:buFont typeface="Arial"/>
              <a:buNone/>
              <a:defRPr b="0" i="0" sz="3600" u="none" cap="none" strike="noStrike">
                <a:solidFill>
                  <a:srgbClr val="000000"/>
                </a:solidFill>
                <a:latin typeface="Arial"/>
                <a:ea typeface="Arial"/>
                <a:cs typeface="Arial"/>
                <a:sym typeface="Arial"/>
              </a:defRPr>
            </a:lvl9pPr>
          </a:lstStyle>
          <a:p/>
        </p:txBody>
      </p:sp>
      <p:sp>
        <p:nvSpPr>
          <p:cNvPr id="1238" name="Google Shape;1238;p88"/>
          <p:cNvSpPr/>
          <p:nvPr/>
        </p:nvSpPr>
        <p:spPr>
          <a:xfrm>
            <a:off x="21399827" y="5816"/>
            <a:ext cx="1897800" cy="1898400"/>
          </a:xfrm>
          <a:prstGeom prst="rect">
            <a:avLst/>
          </a:prstGeom>
          <a:solidFill>
            <a:srgbClr val="F3F6F8"/>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6000"/>
              <a:buFont typeface="Helvetica Neue"/>
              <a:buNone/>
            </a:pPr>
            <a:r>
              <a:t/>
            </a:r>
            <a:endParaRPr b="1" i="0" sz="3000" u="none" cap="none" strike="noStrike">
              <a:solidFill>
                <a:srgbClr val="000000"/>
              </a:solidFill>
              <a:latin typeface="Helvetica Neue"/>
              <a:ea typeface="Helvetica Neue"/>
              <a:cs typeface="Helvetica Neue"/>
              <a:sym typeface="Helvetica Neue"/>
            </a:endParaRPr>
          </a:p>
        </p:txBody>
      </p:sp>
      <p:pic>
        <p:nvPicPr>
          <p:cNvPr descr="Image" id="1239" name="Google Shape;1239;p88"/>
          <p:cNvPicPr preferRelativeResize="0"/>
          <p:nvPr/>
        </p:nvPicPr>
        <p:blipFill rotWithShape="1">
          <a:blip r:embed="rId2">
            <a:alphaModFix/>
          </a:blip>
          <a:srcRect b="0" l="0" r="0" t="0"/>
          <a:stretch/>
        </p:blipFill>
        <p:spPr>
          <a:xfrm>
            <a:off x="21841267" y="443152"/>
            <a:ext cx="1014825" cy="1023252"/>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Slide: Cybersecurity ">
  <p:cSld name="CUSTOM_2_3_1_1_1_1_1_2_1_2_1_1_1_1_2_2_1_1_1_1">
    <p:spTree>
      <p:nvGrpSpPr>
        <p:cNvPr id="73" name="Shape 73"/>
        <p:cNvGrpSpPr/>
        <p:nvPr/>
      </p:nvGrpSpPr>
      <p:grpSpPr>
        <a:xfrm>
          <a:off x="0" y="0"/>
          <a:ext cx="0" cy="0"/>
          <a:chOff x="0" y="0"/>
          <a:chExt cx="0" cy="0"/>
        </a:xfrm>
      </p:grpSpPr>
      <p:pic>
        <p:nvPicPr>
          <p:cNvPr id="74" name="Google Shape;74;p27"/>
          <p:cNvPicPr preferRelativeResize="0"/>
          <p:nvPr/>
        </p:nvPicPr>
        <p:blipFill rotWithShape="1">
          <a:blip r:embed="rId2">
            <a:alphaModFix/>
          </a:blip>
          <a:srcRect b="2498" l="0" r="0" t="2489"/>
          <a:stretch/>
        </p:blipFill>
        <p:spPr>
          <a:xfrm>
            <a:off x="731329" y="733016"/>
            <a:ext cx="22914989" cy="12249981"/>
          </a:xfrm>
          <a:prstGeom prst="rect">
            <a:avLst/>
          </a:prstGeom>
          <a:noFill/>
          <a:ln>
            <a:noFill/>
          </a:ln>
          <a:effectLst>
            <a:outerShdw blurRad="57150" rotWithShape="0" algn="bl" dir="5400000" dist="19050">
              <a:srgbClr val="000000">
                <a:alpha val="49803"/>
              </a:srgbClr>
            </a:outerShdw>
          </a:effectLst>
        </p:spPr>
      </p:pic>
      <p:sp>
        <p:nvSpPr>
          <p:cNvPr id="75" name="Google Shape;75;p27"/>
          <p:cNvSpPr/>
          <p:nvPr/>
        </p:nvSpPr>
        <p:spPr>
          <a:xfrm>
            <a:off x="730210" y="10152267"/>
            <a:ext cx="22917300" cy="2832000"/>
          </a:xfrm>
          <a:prstGeom prst="rect">
            <a:avLst/>
          </a:prstGeom>
          <a:solidFill>
            <a:srgbClr val="000000"/>
          </a:solidFill>
          <a:ln>
            <a:noFill/>
          </a:ln>
          <a:effectLst>
            <a:outerShdw blurRad="57150" rotWithShape="0" algn="bl" dir="5400000" dist="19050">
              <a:srgbClr val="000000">
                <a:alpha val="49803"/>
              </a:srgbClr>
            </a:outerShdw>
          </a:effectLst>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 name="Google Shape;76;p27"/>
          <p:cNvSpPr txBox="1"/>
          <p:nvPr/>
        </p:nvSpPr>
        <p:spPr>
          <a:xfrm>
            <a:off x="732609" y="10620000"/>
            <a:ext cx="22914900" cy="989700"/>
          </a:xfrm>
          <a:prstGeom prst="rect">
            <a:avLst/>
          </a:prstGeom>
          <a:noFill/>
          <a:ln>
            <a:noFill/>
          </a:ln>
        </p:spPr>
        <p:txBody>
          <a:bodyPr anchorCtr="0" anchor="t" bIns="243750" lIns="243750" spcFirstLastPara="1" rIns="3169325" wrap="square" tIns="243750">
            <a:noAutofit/>
          </a:bodyPr>
          <a:lstStyle/>
          <a:p>
            <a:pPr indent="0" lvl="0" marL="0" marR="0" rtl="0" algn="r">
              <a:lnSpc>
                <a:spcPct val="110000"/>
              </a:lnSpc>
              <a:spcBef>
                <a:spcPts val="0"/>
              </a:spcBef>
              <a:spcAft>
                <a:spcPts val="0"/>
              </a:spcAft>
              <a:buClr>
                <a:srgbClr val="000000"/>
              </a:buClr>
              <a:buSzPts val="4800"/>
              <a:buFont typeface="Arial"/>
              <a:buNone/>
            </a:pPr>
            <a:r>
              <a:rPr b="0" i="0" lang="en-US" sz="4800" u="none" cap="none" strike="noStrike">
                <a:solidFill>
                  <a:srgbClr val="FFFFFF"/>
                </a:solidFill>
                <a:latin typeface="Roboto Medium"/>
                <a:ea typeface="Roboto Medium"/>
                <a:cs typeface="Roboto Medium"/>
                <a:sym typeface="Roboto Medium"/>
              </a:rPr>
              <a:t>Cybersecurity</a:t>
            </a:r>
            <a:endParaRPr b="0" i="0" sz="4800" u="none" cap="none" strike="noStrike">
              <a:solidFill>
                <a:srgbClr val="FFFFFF"/>
              </a:solidFill>
              <a:latin typeface="Roboto Medium"/>
              <a:ea typeface="Roboto Medium"/>
              <a:cs typeface="Roboto Medium"/>
              <a:sym typeface="Roboto Medium"/>
            </a:endParaRPr>
          </a:p>
        </p:txBody>
      </p:sp>
      <p:pic>
        <p:nvPicPr>
          <p:cNvPr id="77" name="Google Shape;77;p27"/>
          <p:cNvPicPr preferRelativeResize="0"/>
          <p:nvPr/>
        </p:nvPicPr>
        <p:blipFill rotWithShape="1">
          <a:blip r:embed="rId3">
            <a:alphaModFix/>
          </a:blip>
          <a:srcRect b="0" l="0" r="0" t="0"/>
          <a:stretch/>
        </p:blipFill>
        <p:spPr>
          <a:xfrm>
            <a:off x="21060506" y="10620000"/>
            <a:ext cx="2193986" cy="1896040"/>
          </a:xfrm>
          <a:prstGeom prst="rect">
            <a:avLst/>
          </a:prstGeom>
          <a:noFill/>
          <a:ln>
            <a:noFill/>
          </a:ln>
          <a:effectLst>
            <a:outerShdw blurRad="57150" rotWithShape="0" algn="bl" dir="5400000" dist="19050">
              <a:srgbClr val="000000">
                <a:alpha val="49803"/>
              </a:srgbClr>
            </a:outerShdw>
          </a:effectLst>
        </p:spPr>
      </p:pic>
      <p:sp>
        <p:nvSpPr>
          <p:cNvPr id="78" name="Google Shape;78;p27"/>
          <p:cNvSpPr txBox="1"/>
          <p:nvPr>
            <p:ph type="title"/>
          </p:nvPr>
        </p:nvSpPr>
        <p:spPr>
          <a:xfrm>
            <a:off x="1401235" y="11519400"/>
            <a:ext cx="22246200" cy="851100"/>
          </a:xfrm>
          <a:prstGeom prst="rect">
            <a:avLst/>
          </a:prstGeom>
          <a:noFill/>
          <a:ln>
            <a:noFill/>
          </a:ln>
        </p:spPr>
        <p:txBody>
          <a:bodyPr anchorCtr="0" anchor="ctr" bIns="0" lIns="0" spcFirstLastPara="1" rIns="3169325" wrap="square" tIns="24325">
            <a:noAutofit/>
          </a:bodyPr>
          <a:lstStyle>
            <a:lvl1pPr lvl="0" marR="0" rtl="0" algn="r">
              <a:lnSpc>
                <a:spcPct val="100000"/>
              </a:lnSpc>
              <a:spcBef>
                <a:spcPts val="0"/>
              </a:spcBef>
              <a:spcAft>
                <a:spcPts val="0"/>
              </a:spcAft>
              <a:buClr>
                <a:srgbClr val="000000"/>
              </a:buClr>
              <a:buSzPts val="3700"/>
              <a:buFont typeface="Arial"/>
              <a:buNone/>
              <a:defRPr b="0" i="0" sz="3700" u="none" cap="none" strike="noStrike">
                <a:solidFill>
                  <a:srgbClr val="FFFFFF"/>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79" name="Google Shape;79;p27"/>
          <p:cNvSpPr txBox="1"/>
          <p:nvPr>
            <p:ph idx="2" type="title"/>
          </p:nvPr>
        </p:nvSpPr>
        <p:spPr>
          <a:xfrm>
            <a:off x="731409" y="4876800"/>
            <a:ext cx="22914900" cy="3327900"/>
          </a:xfrm>
          <a:prstGeom prst="rect">
            <a:avLst/>
          </a:prstGeom>
          <a:noFill/>
          <a:ln>
            <a:noFill/>
          </a:ln>
        </p:spPr>
        <p:txBody>
          <a:bodyPr anchorCtr="0" anchor="t" bIns="1219000" lIns="7679600" spcFirstLastPara="1" rIns="1219000" wrap="square" tIns="0">
            <a:noAutofit/>
          </a:bodyPr>
          <a:lstStyle>
            <a:lvl1pPr lvl="0" marR="0" rtl="0" algn="l">
              <a:lnSpc>
                <a:spcPct val="100000"/>
              </a:lnSpc>
              <a:spcBef>
                <a:spcPts val="0"/>
              </a:spcBef>
              <a:spcAft>
                <a:spcPts val="0"/>
              </a:spcAft>
              <a:buClr>
                <a:srgbClr val="000000"/>
              </a:buClr>
              <a:buSzPts val="7500"/>
              <a:buFont typeface="Arial"/>
              <a:buNone/>
              <a:defRPr b="0" i="0" sz="75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80" name="Google Shape;80;p27"/>
          <p:cNvSpPr txBox="1"/>
          <p:nvPr>
            <p:ph idx="3" type="title"/>
          </p:nvPr>
        </p:nvSpPr>
        <p:spPr>
          <a:xfrm>
            <a:off x="1401235" y="9192067"/>
            <a:ext cx="22246200" cy="960000"/>
          </a:xfrm>
          <a:prstGeom prst="rect">
            <a:avLst/>
          </a:prstGeom>
          <a:noFill/>
          <a:ln>
            <a:noFill/>
          </a:ln>
        </p:spPr>
        <p:txBody>
          <a:bodyPr anchorCtr="0" anchor="ctr" bIns="0" lIns="8532925" spcFirstLastPara="1" rIns="731350" wrap="square" tIns="24325">
            <a:noAutofit/>
          </a:bodyPr>
          <a:lstStyle>
            <a:lvl1pPr lvl="0" marR="0" rtl="0" algn="r">
              <a:lnSpc>
                <a:spcPct val="100000"/>
              </a:lnSpc>
              <a:spcBef>
                <a:spcPts val="0"/>
              </a:spcBef>
              <a:spcAft>
                <a:spcPts val="0"/>
              </a:spcAft>
              <a:buClr>
                <a:srgbClr val="000000"/>
              </a:buClr>
              <a:buSzPts val="3700"/>
              <a:buFont typeface="Arial"/>
              <a:buNone/>
              <a:defRPr b="0" i="0" sz="37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3700"/>
              <a:buFont typeface="Arial"/>
              <a:buNone/>
              <a:defRPr b="1"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1"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1"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1"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1"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1"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1"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1" i="0" sz="3700" u="none" cap="none" strike="noStrike">
                <a:solidFill>
                  <a:srgbClr val="000000"/>
                </a:solidFill>
                <a:latin typeface="Arial"/>
                <a:ea typeface="Arial"/>
                <a:cs typeface="Arial"/>
                <a:sym typeface="Arial"/>
              </a:defRPr>
            </a:lvl9pPr>
          </a:lstStyle>
          <a:p/>
        </p:txBody>
      </p:sp>
      <p:pic>
        <p:nvPicPr>
          <p:cNvPr id="81" name="Google Shape;81;p27"/>
          <p:cNvPicPr preferRelativeResize="0"/>
          <p:nvPr/>
        </p:nvPicPr>
        <p:blipFill rotWithShape="1">
          <a:blip r:embed="rId4">
            <a:alphaModFix/>
          </a:blip>
          <a:srcRect b="0" l="0" r="0" t="0"/>
          <a:stretch/>
        </p:blipFill>
        <p:spPr>
          <a:xfrm>
            <a:off x="1807557" y="3072384"/>
            <a:ext cx="6094420" cy="4509867"/>
          </a:xfrm>
          <a:prstGeom prst="rect">
            <a:avLst/>
          </a:prstGeom>
          <a:noFill/>
          <a:ln>
            <a:noFill/>
          </a:ln>
        </p:spPr>
      </p:pic>
      <p:sp>
        <p:nvSpPr>
          <p:cNvPr id="82" name="Google Shape;82;p27"/>
          <p:cNvSpPr txBox="1"/>
          <p:nvPr/>
        </p:nvSpPr>
        <p:spPr>
          <a:xfrm>
            <a:off x="549990" y="12983333"/>
            <a:ext cx="23096400" cy="495300"/>
          </a:xfrm>
          <a:prstGeom prst="rect">
            <a:avLst/>
          </a:prstGeom>
          <a:noFill/>
          <a:ln>
            <a:noFill/>
          </a:ln>
        </p:spPr>
        <p:txBody>
          <a:bodyPr anchorCtr="0" anchor="ctr" bIns="243750" lIns="243750" spcFirstLastPara="1" rIns="0" wrap="square" tIns="243750">
            <a:noAutofit/>
          </a:bodyPr>
          <a:lstStyle/>
          <a:p>
            <a:pPr indent="0" lvl="0" marL="0" marR="0" rtl="0" algn="l">
              <a:lnSpc>
                <a:spcPct val="100000"/>
              </a:lnSpc>
              <a:spcBef>
                <a:spcPts val="0"/>
              </a:spcBef>
              <a:spcAft>
                <a:spcPts val="0"/>
              </a:spcAft>
              <a:buClr>
                <a:schemeClr val="dk1"/>
              </a:buClr>
              <a:buSzPts val="2900"/>
              <a:buFont typeface="Arial"/>
              <a:buNone/>
            </a:pPr>
            <a:r>
              <a:t/>
            </a:r>
            <a:endParaRPr b="0" i="0" sz="16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 2019 Trilogy Education Services, Inc. </a:t>
            </a:r>
            <a:endParaRPr b="0" i="0" sz="16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t_Base">
  <p:cSld name="Wht_Base">
    <p:bg>
      <p:bgPr>
        <a:solidFill>
          <a:schemeClr val="lt1"/>
        </a:solidFill>
      </p:bgPr>
    </p:bg>
    <p:spTree>
      <p:nvGrpSpPr>
        <p:cNvPr id="1240" name="Shape 1240"/>
        <p:cNvGrpSpPr/>
        <p:nvPr/>
      </p:nvGrpSpPr>
      <p:grpSpPr>
        <a:xfrm>
          <a:off x="0" y="0"/>
          <a:ext cx="0" cy="0"/>
          <a:chOff x="0" y="0"/>
          <a:chExt cx="0" cy="0"/>
        </a:xfrm>
      </p:grpSpPr>
      <p:grpSp>
        <p:nvGrpSpPr>
          <p:cNvPr id="1241" name="Google Shape;1241;p89"/>
          <p:cNvGrpSpPr/>
          <p:nvPr/>
        </p:nvGrpSpPr>
        <p:grpSpPr>
          <a:xfrm>
            <a:off x="437040" y="234686"/>
            <a:ext cx="23513872" cy="13256877"/>
            <a:chOff x="0" y="-1"/>
            <a:chExt cx="23520930" cy="13256877"/>
          </a:xfrm>
        </p:grpSpPr>
        <p:sp>
          <p:nvSpPr>
            <p:cNvPr id="1242" name="Google Shape;1242;p89"/>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lnSpc>
                  <a:spcPct val="100000"/>
                </a:lnSpc>
                <a:spcBef>
                  <a:spcPts val="0"/>
                </a:spcBef>
                <a:spcAft>
                  <a:spcPts val="0"/>
                </a:spcAft>
                <a:buClr>
                  <a:srgbClr val="2E91A3"/>
                </a:buClr>
                <a:buSzPts val="4400"/>
                <a:buFont typeface="Arial"/>
                <a:buNone/>
              </a:pPr>
              <a:r>
                <a:rPr b="0" i="1" lang="en-US" sz="2200" u="none" cap="none" strike="noStrike">
                  <a:solidFill>
                    <a:srgbClr val="2E91A3"/>
                  </a:solidFill>
                  <a:latin typeface="Helvetica Neue"/>
                  <a:ea typeface="Helvetica Neue"/>
                  <a:cs typeface="Helvetica Neue"/>
                  <a:sym typeface="Helvetica Neue"/>
                </a:rPr>
                <a:t>Confidential &amp; Proprietary Information of Trilogy Education Services, Inc.</a:t>
              </a:r>
              <a:endParaRPr b="0" i="0" sz="1800" u="none" cap="none" strike="noStrike">
                <a:solidFill>
                  <a:srgbClr val="000000"/>
                </a:solidFill>
                <a:latin typeface="Helvetica Neue"/>
                <a:ea typeface="Helvetica Neue"/>
                <a:cs typeface="Helvetica Neue"/>
                <a:sym typeface="Helvetica Neue"/>
              </a:endParaRPr>
            </a:p>
          </p:txBody>
        </p:sp>
        <p:sp>
          <p:nvSpPr>
            <p:cNvPr id="1243" name="Google Shape;1243;p89"/>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lnSpc>
                  <a:spcPct val="100000"/>
                </a:lnSpc>
                <a:spcBef>
                  <a:spcPts val="0"/>
                </a:spcBef>
                <a:spcAft>
                  <a:spcPts val="0"/>
                </a:spcAft>
                <a:buClr>
                  <a:srgbClr val="2E91A3"/>
                </a:buClr>
                <a:buSzPts val="4400"/>
                <a:buFont typeface="Arial"/>
                <a:buNone/>
              </a:pPr>
              <a:r>
                <a:rPr b="0" i="1" lang="en-US" sz="2200" u="none" cap="none" strike="noStrike">
                  <a:solidFill>
                    <a:srgbClr val="2E91A3"/>
                  </a:solidFill>
                  <a:latin typeface="Helvetica Neue"/>
                  <a:ea typeface="Helvetica Neue"/>
                  <a:cs typeface="Helvetica Neue"/>
                  <a:sym typeface="Helvetica Neue"/>
                </a:rPr>
                <a:t>© Trilogy Education Services, Inc.</a:t>
              </a:r>
              <a:endParaRPr b="0" i="0" sz="1800" u="none" cap="none" strike="noStrike">
                <a:solidFill>
                  <a:srgbClr val="000000"/>
                </a:solidFill>
                <a:latin typeface="Helvetica Neue"/>
                <a:ea typeface="Helvetica Neue"/>
                <a:cs typeface="Helvetica Neue"/>
                <a:sym typeface="Helvetica Neue"/>
              </a:endParaRPr>
            </a:p>
          </p:txBody>
        </p:sp>
        <p:cxnSp>
          <p:nvCxnSpPr>
            <p:cNvPr id="1244" name="Google Shape;1244;p89"/>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45" name="Google Shape;1245;p89"/>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46" name="Google Shape;1246;p89"/>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247" name="Google Shape;1247;p89"/>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248" name="Google Shape;1248;p89"/>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249" name="Google Shape;1249;p89"/>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1250" name="Google Shape;1250;p89"/>
          <p:cNvSpPr/>
          <p:nvPr/>
        </p:nvSpPr>
        <p:spPr>
          <a:xfrm>
            <a:off x="21399827" y="5816"/>
            <a:ext cx="1897800" cy="1898400"/>
          </a:xfrm>
          <a:prstGeom prst="rect">
            <a:avLst/>
          </a:prstGeom>
          <a:solidFill>
            <a:srgbClr val="F3F6F8"/>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6000"/>
              <a:buFont typeface="Helvetica Neue"/>
              <a:buNone/>
            </a:pPr>
            <a:r>
              <a:t/>
            </a:r>
            <a:endParaRPr b="1" i="0" sz="3000" u="none" cap="none" strike="noStrike">
              <a:solidFill>
                <a:srgbClr val="000000"/>
              </a:solidFill>
              <a:latin typeface="Helvetica Neue"/>
              <a:ea typeface="Helvetica Neue"/>
              <a:cs typeface="Helvetica Neue"/>
              <a:sym typeface="Helvetica Neue"/>
            </a:endParaRPr>
          </a:p>
        </p:txBody>
      </p:sp>
      <p:pic>
        <p:nvPicPr>
          <p:cNvPr descr="Image" id="1251" name="Google Shape;1251;p89"/>
          <p:cNvPicPr preferRelativeResize="0"/>
          <p:nvPr/>
        </p:nvPicPr>
        <p:blipFill rotWithShape="1">
          <a:blip r:embed="rId2">
            <a:alphaModFix/>
          </a:blip>
          <a:srcRect b="0" l="0" r="0" t="0"/>
          <a:stretch/>
        </p:blipFill>
        <p:spPr>
          <a:xfrm>
            <a:off x="21841267" y="443152"/>
            <a:ext cx="1014825" cy="1023252"/>
          </a:xfrm>
          <a:prstGeom prst="rect">
            <a:avLst/>
          </a:prstGeom>
          <a:noFill/>
          <a:ln>
            <a:noFill/>
          </a:ln>
        </p:spPr>
      </p:pic>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Wht_Base">
  <p:cSld name="1_Wht_Base">
    <p:bg>
      <p:bgPr>
        <a:solidFill>
          <a:schemeClr val="lt1"/>
        </a:solidFill>
      </p:bgPr>
    </p:bg>
    <p:spTree>
      <p:nvGrpSpPr>
        <p:cNvPr id="1252" name="Shape 1252"/>
        <p:cNvGrpSpPr/>
        <p:nvPr/>
      </p:nvGrpSpPr>
      <p:grpSpPr>
        <a:xfrm>
          <a:off x="0" y="0"/>
          <a:ext cx="0" cy="0"/>
          <a:chOff x="0" y="0"/>
          <a:chExt cx="0" cy="0"/>
        </a:xfrm>
      </p:grpSpPr>
      <p:grpSp>
        <p:nvGrpSpPr>
          <p:cNvPr id="1253" name="Google Shape;1253;p90"/>
          <p:cNvGrpSpPr/>
          <p:nvPr/>
        </p:nvGrpSpPr>
        <p:grpSpPr>
          <a:xfrm>
            <a:off x="437040" y="234686"/>
            <a:ext cx="23513872" cy="13256877"/>
            <a:chOff x="0" y="-1"/>
            <a:chExt cx="23520930" cy="13256877"/>
          </a:xfrm>
        </p:grpSpPr>
        <p:sp>
          <p:nvSpPr>
            <p:cNvPr id="1254" name="Google Shape;1254;p90"/>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lnSpc>
                  <a:spcPct val="100000"/>
                </a:lnSpc>
                <a:spcBef>
                  <a:spcPts val="0"/>
                </a:spcBef>
                <a:spcAft>
                  <a:spcPts val="0"/>
                </a:spcAft>
                <a:buClr>
                  <a:srgbClr val="2E91A3"/>
                </a:buClr>
                <a:buSzPts val="4400"/>
                <a:buFont typeface="Arial"/>
                <a:buNone/>
              </a:pPr>
              <a:r>
                <a:rPr b="0" i="1" lang="en-US" sz="2200" u="none" cap="none" strike="noStrike">
                  <a:solidFill>
                    <a:srgbClr val="2E91A3"/>
                  </a:solidFill>
                  <a:latin typeface="Helvetica Neue"/>
                  <a:ea typeface="Helvetica Neue"/>
                  <a:cs typeface="Helvetica Neue"/>
                  <a:sym typeface="Helvetica Neue"/>
                </a:rPr>
                <a:t>Confidential &amp; Proprietary Information of Trilogy Education Services, Inc.</a:t>
              </a:r>
              <a:endParaRPr b="0" i="0" sz="1800" u="none" cap="none" strike="noStrike">
                <a:solidFill>
                  <a:srgbClr val="000000"/>
                </a:solidFill>
                <a:latin typeface="Helvetica Neue"/>
                <a:ea typeface="Helvetica Neue"/>
                <a:cs typeface="Helvetica Neue"/>
                <a:sym typeface="Helvetica Neue"/>
              </a:endParaRPr>
            </a:p>
          </p:txBody>
        </p:sp>
        <p:sp>
          <p:nvSpPr>
            <p:cNvPr id="1255" name="Google Shape;1255;p90"/>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lnSpc>
                  <a:spcPct val="100000"/>
                </a:lnSpc>
                <a:spcBef>
                  <a:spcPts val="0"/>
                </a:spcBef>
                <a:spcAft>
                  <a:spcPts val="0"/>
                </a:spcAft>
                <a:buClr>
                  <a:srgbClr val="2E91A3"/>
                </a:buClr>
                <a:buSzPts val="4400"/>
                <a:buFont typeface="Arial"/>
                <a:buNone/>
              </a:pPr>
              <a:r>
                <a:rPr b="0" i="1" lang="en-US" sz="2200" u="none" cap="none" strike="noStrike">
                  <a:solidFill>
                    <a:srgbClr val="2E91A3"/>
                  </a:solidFill>
                  <a:latin typeface="Helvetica Neue"/>
                  <a:ea typeface="Helvetica Neue"/>
                  <a:cs typeface="Helvetica Neue"/>
                  <a:sym typeface="Helvetica Neue"/>
                </a:rPr>
                <a:t>© Trilogy Education Services, Inc.</a:t>
              </a:r>
              <a:endParaRPr b="0" i="0" sz="1800" u="none" cap="none" strike="noStrike">
                <a:solidFill>
                  <a:srgbClr val="000000"/>
                </a:solidFill>
                <a:latin typeface="Helvetica Neue"/>
                <a:ea typeface="Helvetica Neue"/>
                <a:cs typeface="Helvetica Neue"/>
                <a:sym typeface="Helvetica Neue"/>
              </a:endParaRPr>
            </a:p>
          </p:txBody>
        </p:sp>
        <p:cxnSp>
          <p:nvCxnSpPr>
            <p:cNvPr id="1256" name="Google Shape;1256;p90"/>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57" name="Google Shape;1257;p90"/>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58" name="Google Shape;1258;p90"/>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259" name="Google Shape;1259;p90"/>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260" name="Google Shape;1260;p90"/>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261" name="Google Shape;1261;p90"/>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ite_Blank">
  <p:cSld name="White_Blank">
    <p:bg>
      <p:bgPr>
        <a:solidFill>
          <a:schemeClr val="lt1"/>
        </a:solidFill>
      </p:bgPr>
    </p:bg>
    <p:spTree>
      <p:nvGrpSpPr>
        <p:cNvPr id="1262" name="Shape 1262"/>
        <p:cNvGrpSpPr/>
        <p:nvPr/>
      </p:nvGrpSpPr>
      <p:grpSpPr>
        <a:xfrm>
          <a:off x="0" y="0"/>
          <a:ext cx="0" cy="0"/>
          <a:chOff x="0" y="0"/>
          <a:chExt cx="0" cy="0"/>
        </a:xfrm>
      </p:grpSpPr>
      <p:sp>
        <p:nvSpPr>
          <p:cNvPr id="1263" name="Google Shape;1263;p91"/>
          <p:cNvSpPr txBox="1"/>
          <p:nvPr/>
        </p:nvSpPr>
        <p:spPr>
          <a:xfrm>
            <a:off x="18829919" y="13068866"/>
            <a:ext cx="4572600" cy="422400"/>
          </a:xfrm>
          <a:prstGeom prst="rect">
            <a:avLst/>
          </a:prstGeom>
          <a:noFill/>
          <a:ln>
            <a:noFill/>
          </a:ln>
        </p:spPr>
        <p:txBody>
          <a:bodyPr anchorCtr="0" anchor="ctr" bIns="101575" lIns="101575" spcFirstLastPara="1" rIns="101575" wrap="square" tIns="101575">
            <a:noAutofit/>
          </a:bodyPr>
          <a:lstStyle/>
          <a:p>
            <a:pPr indent="0" lvl="0" marL="0" marR="0" rtl="0" algn="ctr">
              <a:lnSpc>
                <a:spcPct val="100000"/>
              </a:lnSpc>
              <a:spcBef>
                <a:spcPts val="0"/>
              </a:spcBef>
              <a:spcAft>
                <a:spcPts val="0"/>
              </a:spcAft>
              <a:buClr>
                <a:srgbClr val="2E91A3"/>
              </a:buClr>
              <a:buSzPts val="4400"/>
              <a:buFont typeface="Arial"/>
              <a:buNone/>
            </a:pPr>
            <a:r>
              <a:rPr b="0" i="1" lang="en-US" sz="2200" u="none" cap="none" strike="noStrike">
                <a:solidFill>
                  <a:srgbClr val="2E91A3"/>
                </a:solidFill>
                <a:latin typeface="Helvetica Neue"/>
                <a:ea typeface="Helvetica Neue"/>
                <a:cs typeface="Helvetica Neue"/>
                <a:sym typeface="Helvetica Neue"/>
              </a:rPr>
              <a:t>© Trilogy Education Services, Inc.</a:t>
            </a:r>
            <a:endParaRPr b="0" i="0" sz="1800" u="none" cap="none" strike="noStrike">
              <a:solidFill>
                <a:srgbClr val="000000"/>
              </a:solidFill>
              <a:latin typeface="Helvetica Neue"/>
              <a:ea typeface="Helvetica Neue"/>
              <a:cs typeface="Helvetica Neue"/>
              <a:sym typeface="Helvetica Neue"/>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White_Blank">
  <p:cSld name="1_White_Blank">
    <p:bg>
      <p:bgPr>
        <a:solidFill>
          <a:schemeClr val="lt1"/>
        </a:solidFill>
      </p:bgPr>
    </p:bg>
    <p:spTree>
      <p:nvGrpSpPr>
        <p:cNvPr id="1264" name="Shape 1264"/>
        <p:cNvGrpSpPr/>
        <p:nvPr/>
      </p:nvGrpSpPr>
      <p:grpSpPr>
        <a:xfrm>
          <a:off x="0" y="0"/>
          <a:ext cx="0" cy="0"/>
          <a:chOff x="0" y="0"/>
          <a:chExt cx="0" cy="0"/>
        </a:xfrm>
      </p:grpSpPr>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ue_Section">
  <p:cSld name="Blue_Section">
    <p:bg>
      <p:bgPr>
        <a:solidFill>
          <a:schemeClr val="dk2"/>
        </a:solidFill>
      </p:bgPr>
    </p:bg>
    <p:spTree>
      <p:nvGrpSpPr>
        <p:cNvPr id="1265" name="Shape 1265"/>
        <p:cNvGrpSpPr/>
        <p:nvPr/>
      </p:nvGrpSpPr>
      <p:grpSpPr>
        <a:xfrm>
          <a:off x="0" y="0"/>
          <a:ext cx="0" cy="0"/>
          <a:chOff x="0" y="0"/>
          <a:chExt cx="0" cy="0"/>
        </a:xfrm>
      </p:grpSpPr>
      <p:sp>
        <p:nvSpPr>
          <p:cNvPr id="1266" name="Google Shape;1266;p93"/>
          <p:cNvSpPr txBox="1"/>
          <p:nvPr>
            <p:ph type="title"/>
          </p:nvPr>
        </p:nvSpPr>
        <p:spPr>
          <a:xfrm>
            <a:off x="1675963" y="5601286"/>
            <a:ext cx="21025801" cy="21936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lt1"/>
              </a:buClr>
              <a:buSzPts val="15000"/>
              <a:buFont typeface="Helvetica Neue"/>
              <a:buNone/>
              <a:defRPr b="1" i="0" sz="15000" u="none" cap="none" strike="noStrike">
                <a:solidFill>
                  <a:schemeClr val="lt1"/>
                </a:solidFill>
                <a:latin typeface="Helvetica Neue"/>
                <a:ea typeface="Helvetica Neue"/>
                <a:cs typeface="Helvetica Neue"/>
                <a:sym typeface="Helvetica Neue"/>
              </a:defRPr>
            </a:lvl1pPr>
            <a:lvl2pPr lvl="1" marR="0" rtl="0" algn="l">
              <a:lnSpc>
                <a:spcPct val="100000"/>
              </a:lnSpc>
              <a:spcBef>
                <a:spcPts val="0"/>
              </a:spcBef>
              <a:spcAft>
                <a:spcPts val="0"/>
              </a:spcAft>
              <a:buClr>
                <a:srgbClr val="000000"/>
              </a:buClr>
              <a:buSzPts val="2800"/>
              <a:buFont typeface="Arial"/>
              <a:buNone/>
              <a:defRPr b="0" i="0" sz="36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2800"/>
              <a:buFont typeface="Arial"/>
              <a:buNone/>
              <a:defRPr b="0" i="0" sz="36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2800"/>
              <a:buFont typeface="Arial"/>
              <a:buNone/>
              <a:defRPr b="0" i="0" sz="36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2800"/>
              <a:buFont typeface="Arial"/>
              <a:buNone/>
              <a:defRPr b="0" i="0" sz="36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2800"/>
              <a:buFont typeface="Arial"/>
              <a:buNone/>
              <a:defRPr b="0" i="0" sz="36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2800"/>
              <a:buFont typeface="Arial"/>
              <a:buNone/>
              <a:defRPr b="0" i="0" sz="36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2800"/>
              <a:buFont typeface="Arial"/>
              <a:buNone/>
              <a:defRPr b="0" i="0" sz="36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2800"/>
              <a:buFont typeface="Arial"/>
              <a:buNone/>
              <a:defRPr b="0" i="0" sz="3600" u="none" cap="none" strike="noStrike">
                <a:solidFill>
                  <a:srgbClr val="000000"/>
                </a:solidFill>
                <a:latin typeface="Arial"/>
                <a:ea typeface="Arial"/>
                <a:cs typeface="Arial"/>
                <a:sym typeface="Arial"/>
              </a:defRPr>
            </a:lvl9pPr>
          </a:lstStyle>
          <a:p/>
        </p:txBody>
      </p:sp>
      <p:grpSp>
        <p:nvGrpSpPr>
          <p:cNvPr id="1267" name="Google Shape;1267;p93"/>
          <p:cNvGrpSpPr/>
          <p:nvPr/>
        </p:nvGrpSpPr>
        <p:grpSpPr>
          <a:xfrm>
            <a:off x="437040" y="234686"/>
            <a:ext cx="23513872" cy="13256877"/>
            <a:chOff x="0" y="-1"/>
            <a:chExt cx="23520930" cy="13256877"/>
          </a:xfrm>
        </p:grpSpPr>
        <p:sp>
          <p:nvSpPr>
            <p:cNvPr id="1268" name="Google Shape;1268;p93"/>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lnSpc>
                  <a:spcPct val="100000"/>
                </a:lnSpc>
                <a:spcBef>
                  <a:spcPts val="0"/>
                </a:spcBef>
                <a:spcAft>
                  <a:spcPts val="0"/>
                </a:spcAft>
                <a:buClr>
                  <a:srgbClr val="2E91A3"/>
                </a:buClr>
                <a:buSzPts val="4400"/>
                <a:buFont typeface="Arial"/>
                <a:buNone/>
              </a:pPr>
              <a:r>
                <a:rPr b="0" i="1" lang="en-US" sz="2200" u="none" cap="none" strike="noStrike">
                  <a:solidFill>
                    <a:srgbClr val="2E91A3"/>
                  </a:solidFill>
                  <a:latin typeface="Helvetica Neue"/>
                  <a:ea typeface="Helvetica Neue"/>
                  <a:cs typeface="Helvetica Neue"/>
                  <a:sym typeface="Helvetica Neue"/>
                </a:rPr>
                <a:t>Confidential &amp; Proprietary Information of Trilogy Education Services, Inc.</a:t>
              </a:r>
              <a:endParaRPr b="0" i="0" sz="1800" u="none" cap="none" strike="noStrike">
                <a:solidFill>
                  <a:srgbClr val="FFFFFF"/>
                </a:solidFill>
                <a:latin typeface="Helvetica Neue"/>
                <a:ea typeface="Helvetica Neue"/>
                <a:cs typeface="Helvetica Neue"/>
                <a:sym typeface="Helvetica Neue"/>
              </a:endParaRPr>
            </a:p>
          </p:txBody>
        </p:sp>
        <p:sp>
          <p:nvSpPr>
            <p:cNvPr id="1269" name="Google Shape;1269;p93"/>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lnSpc>
                  <a:spcPct val="100000"/>
                </a:lnSpc>
                <a:spcBef>
                  <a:spcPts val="0"/>
                </a:spcBef>
                <a:spcAft>
                  <a:spcPts val="0"/>
                </a:spcAft>
                <a:buClr>
                  <a:srgbClr val="2E91A3"/>
                </a:buClr>
                <a:buSzPts val="4400"/>
                <a:buFont typeface="Arial"/>
                <a:buNone/>
              </a:pPr>
              <a:r>
                <a:rPr b="0" i="1" lang="en-US" sz="2200" u="none" cap="none" strike="noStrike">
                  <a:solidFill>
                    <a:srgbClr val="2E91A3"/>
                  </a:solidFill>
                  <a:latin typeface="Helvetica Neue"/>
                  <a:ea typeface="Helvetica Neue"/>
                  <a:cs typeface="Helvetica Neue"/>
                  <a:sym typeface="Helvetica Neue"/>
                </a:rPr>
                <a:t>© Trilogy Education Services, Inc.</a:t>
              </a:r>
              <a:endParaRPr b="0" i="0" sz="1800" u="none" cap="none" strike="noStrike">
                <a:solidFill>
                  <a:srgbClr val="FFFFFF"/>
                </a:solidFill>
                <a:latin typeface="Helvetica Neue"/>
                <a:ea typeface="Helvetica Neue"/>
                <a:cs typeface="Helvetica Neue"/>
                <a:sym typeface="Helvetica Neue"/>
              </a:endParaRPr>
            </a:p>
          </p:txBody>
        </p:sp>
        <p:cxnSp>
          <p:nvCxnSpPr>
            <p:cNvPr id="1270" name="Google Shape;1270;p93"/>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71" name="Google Shape;1271;p93"/>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72" name="Google Shape;1272;p93"/>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273" name="Google Shape;1273;p93"/>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274" name="Google Shape;1274;p93"/>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275" name="Google Shape;1275;p93"/>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1276" name="Google Shape;1276;p93"/>
          <p:cNvSpPr/>
          <p:nvPr/>
        </p:nvSpPr>
        <p:spPr>
          <a:xfrm>
            <a:off x="21399827" y="5816"/>
            <a:ext cx="1897800" cy="1898400"/>
          </a:xfrm>
          <a:prstGeom prst="rect">
            <a:avLst/>
          </a:prstGeom>
          <a:solidFill>
            <a:srgbClr val="F3F6F8"/>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6000"/>
              <a:buFont typeface="Helvetica Neue"/>
              <a:buNone/>
            </a:pPr>
            <a:r>
              <a:t/>
            </a:r>
            <a:endParaRPr b="1" i="0" sz="3000" u="none" cap="none" strike="noStrike">
              <a:solidFill>
                <a:srgbClr val="000000"/>
              </a:solidFill>
              <a:latin typeface="Helvetica Neue"/>
              <a:ea typeface="Helvetica Neue"/>
              <a:cs typeface="Helvetica Neue"/>
              <a:sym typeface="Helvetica Neue"/>
            </a:endParaRPr>
          </a:p>
        </p:txBody>
      </p:sp>
      <p:pic>
        <p:nvPicPr>
          <p:cNvPr descr="Image" id="1277" name="Google Shape;1277;p93"/>
          <p:cNvPicPr preferRelativeResize="0"/>
          <p:nvPr/>
        </p:nvPicPr>
        <p:blipFill rotWithShape="1">
          <a:blip r:embed="rId2">
            <a:alphaModFix/>
          </a:blip>
          <a:srcRect b="0" l="0" r="0" t="0"/>
          <a:stretch/>
        </p:blipFill>
        <p:spPr>
          <a:xfrm>
            <a:off x="21841267" y="443152"/>
            <a:ext cx="1014825" cy="1023252"/>
          </a:xfrm>
          <a:prstGeom prst="rect">
            <a:avLst/>
          </a:prstGeom>
          <a:noFill/>
          <a:ln>
            <a:noFill/>
          </a:ln>
        </p:spPr>
      </p:pic>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rn_Section">
  <p:cSld name="Brn_Section">
    <p:bg>
      <p:bgPr>
        <a:solidFill>
          <a:srgbClr val="414141"/>
        </a:solidFill>
      </p:bgPr>
    </p:bg>
    <p:spTree>
      <p:nvGrpSpPr>
        <p:cNvPr id="1278" name="Shape 1278"/>
        <p:cNvGrpSpPr/>
        <p:nvPr/>
      </p:nvGrpSpPr>
      <p:grpSpPr>
        <a:xfrm>
          <a:off x="0" y="0"/>
          <a:ext cx="0" cy="0"/>
          <a:chOff x="0" y="0"/>
          <a:chExt cx="0" cy="0"/>
        </a:xfrm>
      </p:grpSpPr>
      <p:sp>
        <p:nvSpPr>
          <p:cNvPr id="1279" name="Google Shape;1279;p94"/>
          <p:cNvSpPr txBox="1"/>
          <p:nvPr>
            <p:ph type="title"/>
          </p:nvPr>
        </p:nvSpPr>
        <p:spPr>
          <a:xfrm>
            <a:off x="1675963" y="5554430"/>
            <a:ext cx="21025801" cy="21936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lt1"/>
              </a:buClr>
              <a:buSzPts val="15000"/>
              <a:buFont typeface="Helvetica Neue"/>
              <a:buNone/>
              <a:defRPr b="1" i="0" sz="15000" u="none" cap="none" strike="noStrike">
                <a:solidFill>
                  <a:schemeClr val="lt1"/>
                </a:solidFill>
                <a:latin typeface="Helvetica Neue"/>
                <a:ea typeface="Helvetica Neue"/>
                <a:cs typeface="Helvetica Neue"/>
                <a:sym typeface="Helvetica Neue"/>
              </a:defRPr>
            </a:lvl1pPr>
            <a:lvl2pPr lvl="1" marR="0" rtl="0" algn="l">
              <a:lnSpc>
                <a:spcPct val="100000"/>
              </a:lnSpc>
              <a:spcBef>
                <a:spcPts val="0"/>
              </a:spcBef>
              <a:spcAft>
                <a:spcPts val="0"/>
              </a:spcAft>
              <a:buClr>
                <a:srgbClr val="000000"/>
              </a:buClr>
              <a:buSzPts val="2800"/>
              <a:buFont typeface="Arial"/>
              <a:buNone/>
              <a:defRPr b="0" i="0" sz="36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2800"/>
              <a:buFont typeface="Arial"/>
              <a:buNone/>
              <a:defRPr b="0" i="0" sz="36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2800"/>
              <a:buFont typeface="Arial"/>
              <a:buNone/>
              <a:defRPr b="0" i="0" sz="36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2800"/>
              <a:buFont typeface="Arial"/>
              <a:buNone/>
              <a:defRPr b="0" i="0" sz="36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2800"/>
              <a:buFont typeface="Arial"/>
              <a:buNone/>
              <a:defRPr b="0" i="0" sz="36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2800"/>
              <a:buFont typeface="Arial"/>
              <a:buNone/>
              <a:defRPr b="0" i="0" sz="36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2800"/>
              <a:buFont typeface="Arial"/>
              <a:buNone/>
              <a:defRPr b="0" i="0" sz="36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2800"/>
              <a:buFont typeface="Arial"/>
              <a:buNone/>
              <a:defRPr b="0" i="0" sz="3600" u="none" cap="none" strike="noStrike">
                <a:solidFill>
                  <a:srgbClr val="000000"/>
                </a:solidFill>
                <a:latin typeface="Arial"/>
                <a:ea typeface="Arial"/>
                <a:cs typeface="Arial"/>
                <a:sym typeface="Arial"/>
              </a:defRPr>
            </a:lvl9pPr>
          </a:lstStyle>
          <a:p/>
        </p:txBody>
      </p:sp>
      <p:grpSp>
        <p:nvGrpSpPr>
          <p:cNvPr id="1280" name="Google Shape;1280;p94"/>
          <p:cNvGrpSpPr/>
          <p:nvPr/>
        </p:nvGrpSpPr>
        <p:grpSpPr>
          <a:xfrm>
            <a:off x="437040" y="234686"/>
            <a:ext cx="23513872" cy="13256877"/>
            <a:chOff x="0" y="-1"/>
            <a:chExt cx="23520930" cy="13256877"/>
          </a:xfrm>
        </p:grpSpPr>
        <p:sp>
          <p:nvSpPr>
            <p:cNvPr id="1281" name="Google Shape;1281;p94"/>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lnSpc>
                  <a:spcPct val="100000"/>
                </a:lnSpc>
                <a:spcBef>
                  <a:spcPts val="0"/>
                </a:spcBef>
                <a:spcAft>
                  <a:spcPts val="0"/>
                </a:spcAft>
                <a:buClr>
                  <a:srgbClr val="2E91A3"/>
                </a:buClr>
                <a:buSzPts val="4400"/>
                <a:buFont typeface="Arial"/>
                <a:buNone/>
              </a:pPr>
              <a:r>
                <a:rPr b="0" i="1" lang="en-US" sz="2200" u="none" cap="none" strike="noStrike">
                  <a:solidFill>
                    <a:srgbClr val="2E91A3"/>
                  </a:solidFill>
                  <a:latin typeface="Helvetica Neue"/>
                  <a:ea typeface="Helvetica Neue"/>
                  <a:cs typeface="Helvetica Neue"/>
                  <a:sym typeface="Helvetica Neue"/>
                </a:rPr>
                <a:t>Confidential &amp; Proprietary Information of Trilogy Education Services, Inc.</a:t>
              </a:r>
              <a:endParaRPr b="0" i="0" sz="1800" u="none" cap="none" strike="noStrike">
                <a:solidFill>
                  <a:srgbClr val="FFFFFF"/>
                </a:solidFill>
                <a:latin typeface="Helvetica Neue"/>
                <a:ea typeface="Helvetica Neue"/>
                <a:cs typeface="Helvetica Neue"/>
                <a:sym typeface="Helvetica Neue"/>
              </a:endParaRPr>
            </a:p>
          </p:txBody>
        </p:sp>
        <p:sp>
          <p:nvSpPr>
            <p:cNvPr id="1282" name="Google Shape;1282;p94"/>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lnSpc>
                  <a:spcPct val="100000"/>
                </a:lnSpc>
                <a:spcBef>
                  <a:spcPts val="0"/>
                </a:spcBef>
                <a:spcAft>
                  <a:spcPts val="0"/>
                </a:spcAft>
                <a:buClr>
                  <a:srgbClr val="2E91A3"/>
                </a:buClr>
                <a:buSzPts val="4400"/>
                <a:buFont typeface="Arial"/>
                <a:buNone/>
              </a:pPr>
              <a:r>
                <a:rPr b="0" i="1" lang="en-US" sz="2200" u="none" cap="none" strike="noStrike">
                  <a:solidFill>
                    <a:srgbClr val="2E91A3"/>
                  </a:solidFill>
                  <a:latin typeface="Helvetica Neue"/>
                  <a:ea typeface="Helvetica Neue"/>
                  <a:cs typeface="Helvetica Neue"/>
                  <a:sym typeface="Helvetica Neue"/>
                </a:rPr>
                <a:t>© Trilogy Education Services, Inc.</a:t>
              </a:r>
              <a:endParaRPr b="0" i="0" sz="1800" u="none" cap="none" strike="noStrike">
                <a:solidFill>
                  <a:srgbClr val="FFFFFF"/>
                </a:solidFill>
                <a:latin typeface="Helvetica Neue"/>
                <a:ea typeface="Helvetica Neue"/>
                <a:cs typeface="Helvetica Neue"/>
                <a:sym typeface="Helvetica Neue"/>
              </a:endParaRPr>
            </a:p>
          </p:txBody>
        </p:sp>
        <p:cxnSp>
          <p:nvCxnSpPr>
            <p:cNvPr id="1283" name="Google Shape;1283;p94"/>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84" name="Google Shape;1284;p94"/>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85" name="Google Shape;1285;p94"/>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286" name="Google Shape;1286;p94"/>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287" name="Google Shape;1287;p94"/>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288" name="Google Shape;1288;p94"/>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1289" name="Google Shape;1289;p94"/>
          <p:cNvSpPr/>
          <p:nvPr/>
        </p:nvSpPr>
        <p:spPr>
          <a:xfrm>
            <a:off x="21399827" y="5816"/>
            <a:ext cx="1897800" cy="1898400"/>
          </a:xfrm>
          <a:prstGeom prst="rect">
            <a:avLst/>
          </a:prstGeom>
          <a:solidFill>
            <a:srgbClr val="F3F6F8"/>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6000"/>
              <a:buFont typeface="Helvetica Neue"/>
              <a:buNone/>
            </a:pPr>
            <a:r>
              <a:t/>
            </a:r>
            <a:endParaRPr b="1" i="0" sz="3000" u="none" cap="none" strike="noStrike">
              <a:solidFill>
                <a:srgbClr val="000000"/>
              </a:solidFill>
              <a:latin typeface="Helvetica Neue"/>
              <a:ea typeface="Helvetica Neue"/>
              <a:cs typeface="Helvetica Neue"/>
              <a:sym typeface="Helvetica Neue"/>
            </a:endParaRPr>
          </a:p>
        </p:txBody>
      </p:sp>
      <p:pic>
        <p:nvPicPr>
          <p:cNvPr descr="Image" id="1290" name="Google Shape;1290;p94"/>
          <p:cNvPicPr preferRelativeResize="0"/>
          <p:nvPr/>
        </p:nvPicPr>
        <p:blipFill rotWithShape="1">
          <a:blip r:embed="rId2">
            <a:alphaModFix/>
          </a:blip>
          <a:srcRect b="0" l="0" r="0" t="0"/>
          <a:stretch/>
        </p:blipFill>
        <p:spPr>
          <a:xfrm>
            <a:off x="21841267" y="443152"/>
            <a:ext cx="1014825" cy="1023252"/>
          </a:xfrm>
          <a:prstGeom prst="rect">
            <a:avLst/>
          </a:prstGeom>
          <a:noFill/>
          <a:ln>
            <a:noFill/>
          </a:ln>
        </p:spPr>
      </p:pic>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_Blank">
  <p:cSld name="Blank_Blank">
    <p:bg>
      <p:bgPr>
        <a:solidFill>
          <a:schemeClr val="dk1"/>
        </a:solidFill>
      </p:bgPr>
    </p:bg>
    <p:spTree>
      <p:nvGrpSpPr>
        <p:cNvPr id="1291" name="Shape 1291"/>
        <p:cNvGrpSpPr/>
        <p:nvPr/>
      </p:nvGrpSpPr>
      <p:grpSpPr>
        <a:xfrm>
          <a:off x="0" y="0"/>
          <a:ext cx="0" cy="0"/>
          <a:chOff x="0" y="0"/>
          <a:chExt cx="0" cy="0"/>
        </a:xfrm>
      </p:grpSpPr>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Quote">
    <p:bg>
      <p:bgPr>
        <a:solidFill>
          <a:schemeClr val="lt1"/>
        </a:solidFill>
      </p:bgPr>
    </p:bg>
    <p:spTree>
      <p:nvGrpSpPr>
        <p:cNvPr id="1292" name="Shape 1292"/>
        <p:cNvGrpSpPr/>
        <p:nvPr/>
      </p:nvGrpSpPr>
      <p:grpSpPr>
        <a:xfrm>
          <a:off x="0" y="0"/>
          <a:ext cx="0" cy="0"/>
          <a:chOff x="0" y="0"/>
          <a:chExt cx="0" cy="0"/>
        </a:xfrm>
      </p:grpSpPr>
      <p:grpSp>
        <p:nvGrpSpPr>
          <p:cNvPr id="1293" name="Google Shape;1293;p96"/>
          <p:cNvGrpSpPr/>
          <p:nvPr/>
        </p:nvGrpSpPr>
        <p:grpSpPr>
          <a:xfrm>
            <a:off x="437040" y="234686"/>
            <a:ext cx="23513872" cy="13256877"/>
            <a:chOff x="0" y="-1"/>
            <a:chExt cx="23520930" cy="13256877"/>
          </a:xfrm>
        </p:grpSpPr>
        <p:sp>
          <p:nvSpPr>
            <p:cNvPr id="1294" name="Google Shape;1294;p96"/>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lnSpc>
                  <a:spcPct val="100000"/>
                </a:lnSpc>
                <a:spcBef>
                  <a:spcPts val="0"/>
                </a:spcBef>
                <a:spcAft>
                  <a:spcPts val="0"/>
                </a:spcAft>
                <a:buClr>
                  <a:srgbClr val="2E91A3"/>
                </a:buClr>
                <a:buSzPts val="4400"/>
                <a:buFont typeface="Arial"/>
                <a:buNone/>
              </a:pPr>
              <a:r>
                <a:rPr b="0" i="1" lang="en-US" sz="2200" u="none" cap="none" strike="noStrike">
                  <a:solidFill>
                    <a:srgbClr val="2E91A3"/>
                  </a:solidFill>
                  <a:latin typeface="Arial"/>
                  <a:ea typeface="Arial"/>
                  <a:cs typeface="Arial"/>
                  <a:sym typeface="Arial"/>
                </a:rPr>
                <a:t>Confidential &amp; Proprietary Information of Trilogy Education Services, Inc.</a:t>
              </a:r>
              <a:endParaRPr b="0" i="0" sz="1800" u="none" cap="none" strike="noStrike">
                <a:solidFill>
                  <a:srgbClr val="000000"/>
                </a:solidFill>
                <a:latin typeface="Arial"/>
                <a:ea typeface="Arial"/>
                <a:cs typeface="Arial"/>
                <a:sym typeface="Arial"/>
              </a:endParaRPr>
            </a:p>
          </p:txBody>
        </p:sp>
        <p:sp>
          <p:nvSpPr>
            <p:cNvPr id="1295" name="Google Shape;1295;p96"/>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lnSpc>
                  <a:spcPct val="100000"/>
                </a:lnSpc>
                <a:spcBef>
                  <a:spcPts val="0"/>
                </a:spcBef>
                <a:spcAft>
                  <a:spcPts val="0"/>
                </a:spcAft>
                <a:buClr>
                  <a:srgbClr val="2E91A3"/>
                </a:buClr>
                <a:buSzPts val="4400"/>
                <a:buFont typeface="Arial"/>
                <a:buNone/>
              </a:pPr>
              <a:r>
                <a:rPr b="0" i="1" lang="en-US" sz="2200" u="none" cap="none" strike="noStrike">
                  <a:solidFill>
                    <a:srgbClr val="2E91A3"/>
                  </a:solidFill>
                  <a:latin typeface="Arial"/>
                  <a:ea typeface="Arial"/>
                  <a:cs typeface="Arial"/>
                  <a:sym typeface="Arial"/>
                </a:rPr>
                <a:t>© Trilogy Education Services, Inc.</a:t>
              </a:r>
              <a:endParaRPr b="0" i="0" sz="1800" u="none" cap="none" strike="noStrike">
                <a:solidFill>
                  <a:srgbClr val="000000"/>
                </a:solidFill>
                <a:latin typeface="Arial"/>
                <a:ea typeface="Arial"/>
                <a:cs typeface="Arial"/>
                <a:sym typeface="Arial"/>
              </a:endParaRPr>
            </a:p>
          </p:txBody>
        </p:sp>
        <p:cxnSp>
          <p:nvCxnSpPr>
            <p:cNvPr id="1296" name="Google Shape;1296;p96"/>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97" name="Google Shape;1297;p96"/>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98" name="Google Shape;1298;p96"/>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299" name="Google Shape;1299;p96"/>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300" name="Google Shape;1300;p96"/>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301" name="Google Shape;1301;p96"/>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1302" name="Google Shape;1302;p96"/>
          <p:cNvSpPr txBox="1"/>
          <p:nvPr>
            <p:ph type="title"/>
          </p:nvPr>
        </p:nvSpPr>
        <p:spPr>
          <a:xfrm>
            <a:off x="1129202" y="730252"/>
            <a:ext cx="22168500" cy="11814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dk1"/>
              </a:buClr>
              <a:buSzPts val="6400"/>
              <a:buFont typeface="Arial"/>
              <a:buNone/>
              <a:defRPr b="1" i="0" sz="6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2800"/>
              <a:buFont typeface="Arial"/>
              <a:buNone/>
              <a:defRPr b="0" i="0" sz="36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2800"/>
              <a:buFont typeface="Arial"/>
              <a:buNone/>
              <a:defRPr b="0" i="0" sz="36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2800"/>
              <a:buFont typeface="Arial"/>
              <a:buNone/>
              <a:defRPr b="0" i="0" sz="36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2800"/>
              <a:buFont typeface="Arial"/>
              <a:buNone/>
              <a:defRPr b="0" i="0" sz="36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2800"/>
              <a:buFont typeface="Arial"/>
              <a:buNone/>
              <a:defRPr b="0" i="0" sz="36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2800"/>
              <a:buFont typeface="Arial"/>
              <a:buNone/>
              <a:defRPr b="0" i="0" sz="36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2800"/>
              <a:buFont typeface="Arial"/>
              <a:buNone/>
              <a:defRPr b="0" i="0" sz="36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2800"/>
              <a:buFont typeface="Arial"/>
              <a:buNone/>
              <a:defRPr b="0" i="0" sz="3600" u="none" cap="none" strike="noStrike">
                <a:solidFill>
                  <a:srgbClr val="000000"/>
                </a:solidFill>
                <a:latin typeface="Arial"/>
                <a:ea typeface="Arial"/>
                <a:cs typeface="Arial"/>
                <a:sym typeface="Arial"/>
              </a:defRPr>
            </a:lvl9pPr>
          </a:lstStyle>
          <a:p/>
        </p:txBody>
      </p:sp>
      <p:sp>
        <p:nvSpPr>
          <p:cNvPr id="1303" name="Google Shape;1303;p96"/>
          <p:cNvSpPr/>
          <p:nvPr/>
        </p:nvSpPr>
        <p:spPr>
          <a:xfrm>
            <a:off x="21399827" y="5816"/>
            <a:ext cx="1897800" cy="1898400"/>
          </a:xfrm>
          <a:prstGeom prst="rect">
            <a:avLst/>
          </a:prstGeom>
          <a:solidFill>
            <a:srgbClr val="F3F6F8"/>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6000"/>
              <a:buFont typeface="Helvetica Neue"/>
              <a:buNone/>
            </a:pPr>
            <a:r>
              <a:t/>
            </a:r>
            <a:endParaRPr b="1" i="0" sz="3000" u="none" cap="none" strike="noStrike">
              <a:solidFill>
                <a:srgbClr val="000000"/>
              </a:solidFill>
              <a:latin typeface="Helvetica Neue"/>
              <a:ea typeface="Helvetica Neue"/>
              <a:cs typeface="Helvetica Neue"/>
              <a:sym typeface="Helvetica Neue"/>
            </a:endParaRPr>
          </a:p>
        </p:txBody>
      </p:sp>
      <p:pic>
        <p:nvPicPr>
          <p:cNvPr descr="Image" id="1304" name="Google Shape;1304;p96"/>
          <p:cNvPicPr preferRelativeResize="0"/>
          <p:nvPr/>
        </p:nvPicPr>
        <p:blipFill rotWithShape="1">
          <a:blip r:embed="rId2">
            <a:alphaModFix/>
          </a:blip>
          <a:srcRect b="0" l="0" r="0" t="0"/>
          <a:stretch/>
        </p:blipFill>
        <p:spPr>
          <a:xfrm>
            <a:off x="21841267" y="443152"/>
            <a:ext cx="1014825" cy="1023252"/>
          </a:xfrm>
          <a:prstGeom prst="rect">
            <a:avLst/>
          </a:prstGeom>
          <a:noFill/>
          <a:ln>
            <a:noFill/>
          </a:ln>
        </p:spPr>
      </p:pic>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Text with Sidebar">
  <p:cSld name="CUSTOM_2_4_1">
    <p:spTree>
      <p:nvGrpSpPr>
        <p:cNvPr id="1305" name="Shape 1305"/>
        <p:cNvGrpSpPr/>
        <p:nvPr/>
      </p:nvGrpSpPr>
      <p:grpSpPr>
        <a:xfrm>
          <a:off x="0" y="0"/>
          <a:ext cx="0" cy="0"/>
          <a:chOff x="0" y="0"/>
          <a:chExt cx="0" cy="0"/>
        </a:xfrm>
      </p:grpSpPr>
      <p:pic>
        <p:nvPicPr>
          <p:cNvPr id="1306" name="Google Shape;1306;p97"/>
          <p:cNvPicPr preferRelativeResize="0"/>
          <p:nvPr/>
        </p:nvPicPr>
        <p:blipFill rotWithShape="1">
          <a:blip r:embed="rId2">
            <a:alphaModFix/>
          </a:blip>
          <a:srcRect b="119" l="0" r="0" t="118"/>
          <a:stretch/>
        </p:blipFill>
        <p:spPr>
          <a:xfrm>
            <a:off x="18792305" y="2427400"/>
            <a:ext cx="4875530" cy="10092796"/>
          </a:xfrm>
          <a:prstGeom prst="rect">
            <a:avLst/>
          </a:prstGeom>
          <a:noFill/>
          <a:ln>
            <a:noFill/>
          </a:ln>
        </p:spPr>
      </p:pic>
      <p:sp>
        <p:nvSpPr>
          <p:cNvPr id="1307" name="Google Shape;1307;p97"/>
          <p:cNvSpPr txBox="1"/>
          <p:nvPr>
            <p:ph idx="1" type="subTitle"/>
          </p:nvPr>
        </p:nvSpPr>
        <p:spPr>
          <a:xfrm>
            <a:off x="0" y="1802600"/>
            <a:ext cx="17794500" cy="972900"/>
          </a:xfrm>
          <a:prstGeom prst="rect">
            <a:avLst/>
          </a:prstGeom>
          <a:noFill/>
          <a:ln>
            <a:noFill/>
          </a:ln>
        </p:spPr>
        <p:txBody>
          <a:bodyPr anchorCtr="0" anchor="t" bIns="0" lIns="1219000" spcFirstLastPara="1" rIns="1219000" wrap="square" tIns="243750">
            <a:noAutofit/>
          </a:bodyPr>
          <a:lstStyle>
            <a:lvl1pPr lvl="0" marR="0" rtl="0" algn="l">
              <a:lnSpc>
                <a:spcPct val="100000"/>
              </a:lnSpc>
              <a:spcBef>
                <a:spcPts val="0"/>
              </a:spcBef>
              <a:spcAft>
                <a:spcPts val="0"/>
              </a:spcAft>
              <a:buClr>
                <a:srgbClr val="000000"/>
              </a:buClr>
              <a:buSzPts val="4800"/>
              <a:buFont typeface="Arial"/>
              <a:buNone/>
              <a:defRPr b="0" i="0" sz="4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1308" name="Google Shape;1308;p97"/>
          <p:cNvSpPr txBox="1"/>
          <p:nvPr>
            <p:ph idx="2" type="body"/>
          </p:nvPr>
        </p:nvSpPr>
        <p:spPr>
          <a:xfrm>
            <a:off x="0" y="3322133"/>
            <a:ext cx="17860800" cy="10393500"/>
          </a:xfrm>
          <a:prstGeom prst="rect">
            <a:avLst/>
          </a:prstGeom>
          <a:noFill/>
          <a:ln>
            <a:noFill/>
          </a:ln>
        </p:spPr>
        <p:txBody>
          <a:bodyPr anchorCtr="0" anchor="t" bIns="2437975" lIns="1219000" spcFirstLastPara="1" rIns="1219000" wrap="square" tIns="0">
            <a:noAutofit/>
          </a:bodyPr>
          <a:lstStyle>
            <a:lvl1pPr indent="-463550" lvl="0" marL="457200" marR="0" rtl="0" algn="l">
              <a:lnSpc>
                <a:spcPct val="100000"/>
              </a:lnSpc>
              <a:spcBef>
                <a:spcPts val="0"/>
              </a:spcBef>
              <a:spcAft>
                <a:spcPts val="0"/>
              </a:spcAft>
              <a:buClr>
                <a:srgbClr val="000000"/>
              </a:buClr>
              <a:buSzPts val="3700"/>
              <a:buFont typeface="Roboto"/>
              <a:buChar char="●"/>
              <a:defRPr b="0" i="0" sz="3700" u="none" cap="none" strike="noStrike">
                <a:solidFill>
                  <a:srgbClr val="000000"/>
                </a:solidFill>
                <a:latin typeface="Roboto"/>
                <a:ea typeface="Roboto"/>
                <a:cs typeface="Roboto"/>
                <a:sym typeface="Roboto"/>
              </a:defRPr>
            </a:lvl1pPr>
            <a:lvl2pPr indent="-463550" lvl="1" marL="914400" marR="0" rtl="0" algn="l">
              <a:lnSpc>
                <a:spcPct val="100000"/>
              </a:lnSpc>
              <a:spcBef>
                <a:spcPts val="2100"/>
              </a:spcBef>
              <a:spcAft>
                <a:spcPts val="0"/>
              </a:spcAft>
              <a:buClr>
                <a:srgbClr val="000000"/>
              </a:buClr>
              <a:buSzPts val="3700"/>
              <a:buFont typeface="Roboto"/>
              <a:buChar char="○"/>
              <a:defRPr b="0" i="0" sz="3700" u="none" cap="none" strike="noStrike">
                <a:solidFill>
                  <a:srgbClr val="000000"/>
                </a:solidFill>
                <a:latin typeface="Roboto"/>
                <a:ea typeface="Roboto"/>
                <a:cs typeface="Roboto"/>
                <a:sym typeface="Roboto"/>
              </a:defRPr>
            </a:lvl2pPr>
            <a:lvl3pPr indent="-463550" lvl="2" marL="1371600" marR="0" rtl="0" algn="l">
              <a:lnSpc>
                <a:spcPct val="100000"/>
              </a:lnSpc>
              <a:spcBef>
                <a:spcPts val="2100"/>
              </a:spcBef>
              <a:spcAft>
                <a:spcPts val="0"/>
              </a:spcAft>
              <a:buClr>
                <a:srgbClr val="000000"/>
              </a:buClr>
              <a:buSzPts val="3700"/>
              <a:buFont typeface="Roboto"/>
              <a:buChar char="■"/>
              <a:defRPr b="0" i="0" sz="3700" u="none" cap="none" strike="noStrike">
                <a:solidFill>
                  <a:srgbClr val="000000"/>
                </a:solidFill>
                <a:latin typeface="Roboto"/>
                <a:ea typeface="Roboto"/>
                <a:cs typeface="Roboto"/>
                <a:sym typeface="Roboto"/>
              </a:defRPr>
            </a:lvl3pPr>
            <a:lvl4pPr indent="-463550" lvl="3" marL="1828800" marR="0" rtl="0" algn="l">
              <a:lnSpc>
                <a:spcPct val="100000"/>
              </a:lnSpc>
              <a:spcBef>
                <a:spcPts val="2100"/>
              </a:spcBef>
              <a:spcAft>
                <a:spcPts val="0"/>
              </a:spcAft>
              <a:buClr>
                <a:srgbClr val="000000"/>
              </a:buClr>
              <a:buSzPts val="3700"/>
              <a:buFont typeface="Roboto"/>
              <a:buChar char="●"/>
              <a:defRPr b="0" i="0" sz="3700" u="none" cap="none" strike="noStrike">
                <a:solidFill>
                  <a:srgbClr val="000000"/>
                </a:solidFill>
                <a:latin typeface="Roboto"/>
                <a:ea typeface="Roboto"/>
                <a:cs typeface="Roboto"/>
                <a:sym typeface="Roboto"/>
              </a:defRPr>
            </a:lvl4pPr>
            <a:lvl5pPr indent="-463550" lvl="4" marL="2286000" marR="0" rtl="0" algn="l">
              <a:lnSpc>
                <a:spcPct val="100000"/>
              </a:lnSpc>
              <a:spcBef>
                <a:spcPts val="2100"/>
              </a:spcBef>
              <a:spcAft>
                <a:spcPts val="0"/>
              </a:spcAft>
              <a:buClr>
                <a:srgbClr val="000000"/>
              </a:buClr>
              <a:buSzPts val="3700"/>
              <a:buFont typeface="Roboto"/>
              <a:buChar char="○"/>
              <a:defRPr b="0" i="0" sz="3700" u="none" cap="none" strike="noStrike">
                <a:solidFill>
                  <a:srgbClr val="000000"/>
                </a:solidFill>
                <a:latin typeface="Roboto"/>
                <a:ea typeface="Roboto"/>
                <a:cs typeface="Roboto"/>
                <a:sym typeface="Roboto"/>
              </a:defRPr>
            </a:lvl5pPr>
            <a:lvl6pPr indent="-463550" lvl="5" marL="2743200" marR="0" rtl="0" algn="l">
              <a:lnSpc>
                <a:spcPct val="100000"/>
              </a:lnSpc>
              <a:spcBef>
                <a:spcPts val="2100"/>
              </a:spcBef>
              <a:spcAft>
                <a:spcPts val="0"/>
              </a:spcAft>
              <a:buClr>
                <a:srgbClr val="000000"/>
              </a:buClr>
              <a:buSzPts val="3700"/>
              <a:buFont typeface="Roboto"/>
              <a:buChar char="■"/>
              <a:defRPr b="0" i="0" sz="3700" u="none" cap="none" strike="noStrike">
                <a:solidFill>
                  <a:srgbClr val="000000"/>
                </a:solidFill>
                <a:latin typeface="Roboto"/>
                <a:ea typeface="Roboto"/>
                <a:cs typeface="Roboto"/>
                <a:sym typeface="Roboto"/>
              </a:defRPr>
            </a:lvl6pPr>
            <a:lvl7pPr indent="-463550" lvl="6" marL="3200400" marR="0" rtl="0" algn="l">
              <a:lnSpc>
                <a:spcPct val="100000"/>
              </a:lnSpc>
              <a:spcBef>
                <a:spcPts val="2100"/>
              </a:spcBef>
              <a:spcAft>
                <a:spcPts val="0"/>
              </a:spcAft>
              <a:buClr>
                <a:srgbClr val="000000"/>
              </a:buClr>
              <a:buSzPts val="3700"/>
              <a:buFont typeface="Roboto"/>
              <a:buChar char="●"/>
              <a:defRPr b="0" i="0" sz="3700" u="none" cap="none" strike="noStrike">
                <a:solidFill>
                  <a:srgbClr val="000000"/>
                </a:solidFill>
                <a:latin typeface="Roboto"/>
                <a:ea typeface="Roboto"/>
                <a:cs typeface="Roboto"/>
                <a:sym typeface="Roboto"/>
              </a:defRPr>
            </a:lvl7pPr>
            <a:lvl8pPr indent="-463550" lvl="7" marL="3657600" marR="0" rtl="0" algn="l">
              <a:lnSpc>
                <a:spcPct val="100000"/>
              </a:lnSpc>
              <a:spcBef>
                <a:spcPts val="2100"/>
              </a:spcBef>
              <a:spcAft>
                <a:spcPts val="0"/>
              </a:spcAft>
              <a:buClr>
                <a:srgbClr val="000000"/>
              </a:buClr>
              <a:buSzPts val="3700"/>
              <a:buFont typeface="Roboto"/>
              <a:buChar char="○"/>
              <a:defRPr b="0" i="0" sz="3700" u="none" cap="none" strike="noStrike">
                <a:solidFill>
                  <a:srgbClr val="000000"/>
                </a:solidFill>
                <a:latin typeface="Roboto"/>
                <a:ea typeface="Roboto"/>
                <a:cs typeface="Roboto"/>
                <a:sym typeface="Roboto"/>
              </a:defRPr>
            </a:lvl8pPr>
            <a:lvl9pPr indent="-463550" lvl="8" marL="4114800" marR="0" rtl="0" algn="l">
              <a:lnSpc>
                <a:spcPct val="100000"/>
              </a:lnSpc>
              <a:spcBef>
                <a:spcPts val="2100"/>
              </a:spcBef>
              <a:spcAft>
                <a:spcPts val="2100"/>
              </a:spcAft>
              <a:buClr>
                <a:srgbClr val="000000"/>
              </a:buClr>
              <a:buSzPts val="3700"/>
              <a:buFont typeface="Roboto"/>
              <a:buChar char="■"/>
              <a:defRPr b="0" i="0" sz="3700" u="none" cap="none" strike="noStrike">
                <a:solidFill>
                  <a:srgbClr val="000000"/>
                </a:solidFill>
                <a:latin typeface="Roboto"/>
                <a:ea typeface="Roboto"/>
                <a:cs typeface="Roboto"/>
                <a:sym typeface="Roboto"/>
              </a:defRPr>
            </a:lvl9pPr>
          </a:lstStyle>
          <a:p/>
        </p:txBody>
      </p:sp>
      <p:sp>
        <p:nvSpPr>
          <p:cNvPr id="1309" name="Google Shape;1309;p97"/>
          <p:cNvSpPr txBox="1"/>
          <p:nvPr>
            <p:ph idx="3" type="subTitle"/>
          </p:nvPr>
        </p:nvSpPr>
        <p:spPr>
          <a:xfrm>
            <a:off x="18811900" y="2427933"/>
            <a:ext cx="4836300" cy="10092900"/>
          </a:xfrm>
          <a:prstGeom prst="rect">
            <a:avLst/>
          </a:prstGeom>
          <a:noFill/>
          <a:ln cap="flat" cmpd="sng" w="9525">
            <a:solidFill>
              <a:srgbClr val="DBD9E8"/>
            </a:solidFill>
            <a:prstDash val="solid"/>
            <a:round/>
            <a:headEnd len="sm" w="sm" type="none"/>
            <a:tailEnd len="sm" w="sm" type="none"/>
          </a:ln>
        </p:spPr>
        <p:txBody>
          <a:bodyPr anchorCtr="0" anchor="t" bIns="487575" lIns="487575" spcFirstLastPara="1" rIns="487575" wrap="square" tIns="487575">
            <a:noAutofit/>
          </a:bodyPr>
          <a:lstStyle>
            <a:lvl1pPr lvl="0" marR="0" rtl="0" algn="l">
              <a:lnSpc>
                <a:spcPct val="100000"/>
              </a:lnSpc>
              <a:spcBef>
                <a:spcPts val="0"/>
              </a:spcBef>
              <a:spcAft>
                <a:spcPts val="0"/>
              </a:spcAft>
              <a:buClr>
                <a:srgbClr val="000000"/>
              </a:buClr>
              <a:buSzPts val="2700"/>
              <a:buFont typeface="Arial"/>
              <a:buNone/>
              <a:defRPr b="0" i="0" sz="2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1310" name="Google Shape;1310;p97"/>
          <p:cNvSpPr txBox="1"/>
          <p:nvPr>
            <p:ph type="title"/>
          </p:nvPr>
        </p:nvSpPr>
        <p:spPr>
          <a:xfrm>
            <a:off x="-33125" y="0"/>
            <a:ext cx="17860800" cy="1423200"/>
          </a:xfrm>
          <a:prstGeom prst="rect">
            <a:avLst/>
          </a:prstGeom>
          <a:noFill/>
          <a:ln>
            <a:noFill/>
          </a:ln>
        </p:spPr>
        <p:txBody>
          <a:bodyPr anchorCtr="0" anchor="t" bIns="243750" lIns="1219000" spcFirstLastPara="1" rIns="731350" wrap="square" tIns="487575">
            <a:noAutofit/>
          </a:bodyPr>
          <a:lstStyle>
            <a:lvl1pPr lvl="0" marR="0" rtl="0" algn="l">
              <a:lnSpc>
                <a:spcPct val="100000"/>
              </a:lnSpc>
              <a:spcBef>
                <a:spcPts val="0"/>
              </a:spcBef>
              <a:spcAft>
                <a:spcPts val="0"/>
              </a:spcAft>
              <a:buClr>
                <a:srgbClr val="000000"/>
              </a:buClr>
              <a:buSzPts val="6400"/>
              <a:buFont typeface="Arial"/>
              <a:buNone/>
              <a:defRPr b="0" i="0" sz="6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1311" name="Google Shape;1311;p97"/>
          <p:cNvSpPr txBox="1"/>
          <p:nvPr>
            <p:ph idx="12" type="sldNum"/>
          </p:nvPr>
        </p:nvSpPr>
        <p:spPr>
          <a:xfrm>
            <a:off x="22948089" y="13219200"/>
            <a:ext cx="698100" cy="281700"/>
          </a:xfrm>
          <a:prstGeom prst="rect">
            <a:avLst/>
          </a:prstGeom>
          <a:noFill/>
          <a:ln>
            <a:noFill/>
          </a:ln>
        </p:spPr>
        <p:txBody>
          <a:bodyPr anchorCtr="0" anchor="t" bIns="243750" lIns="0" spcFirstLastPara="1" rIns="0" wrap="square" tIns="0">
            <a:noAutofit/>
          </a:bodyPr>
          <a:lstStyle>
            <a:lvl1pPr indent="0" lvl="0" marL="0" marR="0" rtl="0" algn="l">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cxnSp>
        <p:nvCxnSpPr>
          <p:cNvPr id="1312" name="Google Shape;1312;p97"/>
          <p:cNvCxnSpPr/>
          <p:nvPr/>
        </p:nvCxnSpPr>
        <p:spPr>
          <a:xfrm>
            <a:off x="731329" y="13083880"/>
            <a:ext cx="22915501" cy="27300"/>
          </a:xfrm>
          <a:prstGeom prst="straightConnector1">
            <a:avLst/>
          </a:prstGeom>
          <a:noFill/>
          <a:ln cap="flat" cmpd="sng" w="9525">
            <a:solidFill>
              <a:srgbClr val="A9B7C0"/>
            </a:solidFill>
            <a:prstDash val="solid"/>
            <a:round/>
            <a:headEnd len="sm" w="sm" type="none"/>
            <a:tailEnd len="sm" w="sm" type="none"/>
          </a:ln>
        </p:spPr>
      </p:cxnSp>
      <p:cxnSp>
        <p:nvCxnSpPr>
          <p:cNvPr id="1313" name="Google Shape;1313;p97"/>
          <p:cNvCxnSpPr/>
          <p:nvPr/>
        </p:nvCxnSpPr>
        <p:spPr>
          <a:xfrm>
            <a:off x="731476" y="1706880"/>
            <a:ext cx="22915501" cy="27300"/>
          </a:xfrm>
          <a:prstGeom prst="straightConnector1">
            <a:avLst/>
          </a:prstGeom>
          <a:noFill/>
          <a:ln cap="flat" cmpd="sng" w="9525">
            <a:solidFill>
              <a:schemeClr val="dk2"/>
            </a:solidFill>
            <a:prstDash val="solid"/>
            <a:round/>
            <a:headEnd len="sm" w="sm" type="none"/>
            <a:tailEnd len="sm" w="sm" type="none"/>
          </a:ln>
        </p:spPr>
      </p:cxnSp>
      <p:sp>
        <p:nvSpPr>
          <p:cNvPr id="1314" name="Google Shape;1314;p97"/>
          <p:cNvSpPr txBox="1"/>
          <p:nvPr>
            <p:ph idx="4"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Title Slide:Data Analytics and Visualization">
  <p:cSld name="CUSTOM_2_3_1_1_1_1_1_2_1_2_1_1_1_1_2_1_1_1_1">
    <p:spTree>
      <p:nvGrpSpPr>
        <p:cNvPr id="83" name="Shape 83"/>
        <p:cNvGrpSpPr/>
        <p:nvPr/>
      </p:nvGrpSpPr>
      <p:grpSpPr>
        <a:xfrm>
          <a:off x="0" y="0"/>
          <a:ext cx="0" cy="0"/>
          <a:chOff x="0" y="0"/>
          <a:chExt cx="0" cy="0"/>
        </a:xfrm>
      </p:grpSpPr>
      <p:pic>
        <p:nvPicPr>
          <p:cNvPr id="84" name="Google Shape;84;p28"/>
          <p:cNvPicPr preferRelativeResize="0"/>
          <p:nvPr/>
        </p:nvPicPr>
        <p:blipFill rotWithShape="1">
          <a:blip r:embed="rId2">
            <a:alphaModFix/>
          </a:blip>
          <a:srcRect b="2498" l="0" r="0" t="2489"/>
          <a:stretch/>
        </p:blipFill>
        <p:spPr>
          <a:xfrm>
            <a:off x="731329" y="733016"/>
            <a:ext cx="22914989" cy="12249981"/>
          </a:xfrm>
          <a:prstGeom prst="rect">
            <a:avLst/>
          </a:prstGeom>
          <a:noFill/>
          <a:ln>
            <a:noFill/>
          </a:ln>
          <a:effectLst>
            <a:outerShdw blurRad="57150" rotWithShape="0" algn="bl" dir="5400000" dist="19050">
              <a:srgbClr val="000000">
                <a:alpha val="49803"/>
              </a:srgbClr>
            </a:outerShdw>
          </a:effectLst>
        </p:spPr>
      </p:pic>
      <p:sp>
        <p:nvSpPr>
          <p:cNvPr id="85" name="Google Shape;85;p28"/>
          <p:cNvSpPr/>
          <p:nvPr/>
        </p:nvSpPr>
        <p:spPr>
          <a:xfrm>
            <a:off x="730210" y="10152267"/>
            <a:ext cx="22917300" cy="2832000"/>
          </a:xfrm>
          <a:prstGeom prst="rect">
            <a:avLst/>
          </a:prstGeom>
          <a:solidFill>
            <a:srgbClr val="000000"/>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86" name="Google Shape;86;p28"/>
          <p:cNvPicPr preferRelativeResize="0"/>
          <p:nvPr/>
        </p:nvPicPr>
        <p:blipFill rotWithShape="1">
          <a:blip r:embed="rId3">
            <a:alphaModFix/>
          </a:blip>
          <a:srcRect b="0" l="0" r="0" t="0"/>
          <a:stretch/>
        </p:blipFill>
        <p:spPr>
          <a:xfrm>
            <a:off x="21060506" y="10620000"/>
            <a:ext cx="2193986" cy="1896040"/>
          </a:xfrm>
          <a:prstGeom prst="rect">
            <a:avLst/>
          </a:prstGeom>
          <a:noFill/>
          <a:ln>
            <a:noFill/>
          </a:ln>
          <a:effectLst>
            <a:outerShdw blurRad="57150" rotWithShape="0" algn="bl" dir="5400000" dist="19050">
              <a:srgbClr val="000000">
                <a:alpha val="49803"/>
              </a:srgbClr>
            </a:outerShdw>
          </a:effectLst>
        </p:spPr>
      </p:pic>
      <p:pic>
        <p:nvPicPr>
          <p:cNvPr id="87" name="Google Shape;87;p28"/>
          <p:cNvPicPr preferRelativeResize="0"/>
          <p:nvPr/>
        </p:nvPicPr>
        <p:blipFill rotWithShape="1">
          <a:blip r:embed="rId4">
            <a:alphaModFix/>
          </a:blip>
          <a:srcRect b="0" l="0" r="0" t="0"/>
          <a:stretch/>
        </p:blipFill>
        <p:spPr>
          <a:xfrm>
            <a:off x="1807557" y="3181867"/>
            <a:ext cx="6094420" cy="4509867"/>
          </a:xfrm>
          <a:prstGeom prst="rect">
            <a:avLst/>
          </a:prstGeom>
          <a:noFill/>
          <a:ln>
            <a:noFill/>
          </a:ln>
        </p:spPr>
      </p:pic>
      <p:sp>
        <p:nvSpPr>
          <p:cNvPr id="88" name="Google Shape;88;p28"/>
          <p:cNvSpPr txBox="1"/>
          <p:nvPr/>
        </p:nvSpPr>
        <p:spPr>
          <a:xfrm>
            <a:off x="732609" y="10620000"/>
            <a:ext cx="22914900" cy="989700"/>
          </a:xfrm>
          <a:prstGeom prst="rect">
            <a:avLst/>
          </a:prstGeom>
          <a:noFill/>
          <a:ln>
            <a:noFill/>
          </a:ln>
        </p:spPr>
        <p:txBody>
          <a:bodyPr anchorCtr="0" anchor="t" bIns="243750" lIns="243750" spcFirstLastPara="1" rIns="3169325" wrap="square" tIns="243750">
            <a:noAutofit/>
          </a:bodyPr>
          <a:lstStyle/>
          <a:p>
            <a:pPr indent="0" lvl="0" marL="0" marR="0" rtl="0" algn="r">
              <a:lnSpc>
                <a:spcPct val="110000"/>
              </a:lnSpc>
              <a:spcBef>
                <a:spcPts val="0"/>
              </a:spcBef>
              <a:spcAft>
                <a:spcPts val="0"/>
              </a:spcAft>
              <a:buClr>
                <a:srgbClr val="000000"/>
              </a:buClr>
              <a:buSzPts val="4800"/>
              <a:buFont typeface="Arial"/>
              <a:buNone/>
            </a:pPr>
            <a:r>
              <a:rPr b="0" i="0" lang="en-US" sz="4800" u="none" cap="none" strike="noStrike">
                <a:solidFill>
                  <a:srgbClr val="FFFFFF"/>
                </a:solidFill>
                <a:latin typeface="Roboto Medium"/>
                <a:ea typeface="Roboto Medium"/>
                <a:cs typeface="Roboto Medium"/>
                <a:sym typeface="Roboto Medium"/>
              </a:rPr>
              <a:t>Data Boot Camp</a:t>
            </a:r>
            <a:endParaRPr b="0" i="0" sz="4800" u="none" cap="none" strike="noStrike">
              <a:solidFill>
                <a:srgbClr val="FFFFFF"/>
              </a:solidFill>
              <a:latin typeface="Roboto Medium"/>
              <a:ea typeface="Roboto Medium"/>
              <a:cs typeface="Roboto Medium"/>
              <a:sym typeface="Roboto Medium"/>
            </a:endParaRPr>
          </a:p>
        </p:txBody>
      </p:sp>
      <p:sp>
        <p:nvSpPr>
          <p:cNvPr id="89" name="Google Shape;89;p28"/>
          <p:cNvSpPr txBox="1"/>
          <p:nvPr>
            <p:ph type="title"/>
          </p:nvPr>
        </p:nvSpPr>
        <p:spPr>
          <a:xfrm>
            <a:off x="1401235" y="11519400"/>
            <a:ext cx="22246200" cy="851100"/>
          </a:xfrm>
          <a:prstGeom prst="rect">
            <a:avLst/>
          </a:prstGeom>
          <a:noFill/>
          <a:ln>
            <a:noFill/>
          </a:ln>
        </p:spPr>
        <p:txBody>
          <a:bodyPr anchorCtr="0" anchor="ctr" bIns="0" lIns="0" spcFirstLastPara="1" rIns="3169325" wrap="square" tIns="24325">
            <a:noAutofit/>
          </a:bodyPr>
          <a:lstStyle>
            <a:lvl1pPr lvl="0" marR="0" rtl="0" algn="r">
              <a:lnSpc>
                <a:spcPct val="100000"/>
              </a:lnSpc>
              <a:spcBef>
                <a:spcPts val="0"/>
              </a:spcBef>
              <a:spcAft>
                <a:spcPts val="0"/>
              </a:spcAft>
              <a:buClr>
                <a:srgbClr val="000000"/>
              </a:buClr>
              <a:buSzPts val="3700"/>
              <a:buFont typeface="Arial"/>
              <a:buNone/>
              <a:defRPr b="0" i="0" sz="3700" u="none" cap="none" strike="noStrike">
                <a:solidFill>
                  <a:srgbClr val="FFFFFF"/>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90" name="Google Shape;90;p28"/>
          <p:cNvSpPr txBox="1"/>
          <p:nvPr>
            <p:ph idx="2" type="title"/>
          </p:nvPr>
        </p:nvSpPr>
        <p:spPr>
          <a:xfrm>
            <a:off x="731409" y="4876800"/>
            <a:ext cx="22914900" cy="3327900"/>
          </a:xfrm>
          <a:prstGeom prst="rect">
            <a:avLst/>
          </a:prstGeom>
          <a:noFill/>
          <a:ln>
            <a:noFill/>
          </a:ln>
        </p:spPr>
        <p:txBody>
          <a:bodyPr anchorCtr="0" anchor="t" bIns="1219000" lIns="7679600" spcFirstLastPara="1" rIns="1219000" wrap="square" tIns="0">
            <a:noAutofit/>
          </a:bodyPr>
          <a:lstStyle>
            <a:lvl1pPr lvl="0" marR="0" rtl="0" algn="l">
              <a:lnSpc>
                <a:spcPct val="100000"/>
              </a:lnSpc>
              <a:spcBef>
                <a:spcPts val="0"/>
              </a:spcBef>
              <a:spcAft>
                <a:spcPts val="0"/>
              </a:spcAft>
              <a:buClr>
                <a:srgbClr val="000000"/>
              </a:buClr>
              <a:buSzPts val="7500"/>
              <a:buFont typeface="Arial"/>
              <a:buNone/>
              <a:defRPr b="0" i="0" sz="75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91" name="Google Shape;91;p28"/>
          <p:cNvSpPr txBox="1"/>
          <p:nvPr>
            <p:ph idx="3" type="title"/>
          </p:nvPr>
        </p:nvSpPr>
        <p:spPr>
          <a:xfrm>
            <a:off x="1401235" y="9192067"/>
            <a:ext cx="22246200" cy="960000"/>
          </a:xfrm>
          <a:prstGeom prst="rect">
            <a:avLst/>
          </a:prstGeom>
          <a:noFill/>
          <a:ln>
            <a:noFill/>
          </a:ln>
        </p:spPr>
        <p:txBody>
          <a:bodyPr anchorCtr="0" anchor="ctr" bIns="0" lIns="8532925" spcFirstLastPara="1" rIns="731350" wrap="square" tIns="24325">
            <a:noAutofit/>
          </a:bodyPr>
          <a:lstStyle>
            <a:lvl1pPr lvl="0" marR="0" rtl="0" algn="r">
              <a:lnSpc>
                <a:spcPct val="100000"/>
              </a:lnSpc>
              <a:spcBef>
                <a:spcPts val="0"/>
              </a:spcBef>
              <a:spcAft>
                <a:spcPts val="0"/>
              </a:spcAft>
              <a:buClr>
                <a:srgbClr val="000000"/>
              </a:buClr>
              <a:buSzPts val="3700"/>
              <a:buFont typeface="Arial"/>
              <a:buNone/>
              <a:defRPr b="0" i="0" sz="37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3700"/>
              <a:buFont typeface="Arial"/>
              <a:buNone/>
              <a:defRPr b="1"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1"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1"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1"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1"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1"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1"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1" i="0" sz="3700" u="none" cap="none" strike="noStrike">
                <a:solidFill>
                  <a:srgbClr val="000000"/>
                </a:solidFill>
                <a:latin typeface="Arial"/>
                <a:ea typeface="Arial"/>
                <a:cs typeface="Arial"/>
                <a:sym typeface="Arial"/>
              </a:defRPr>
            </a:lvl9pPr>
          </a:lstStyle>
          <a:p/>
        </p:txBody>
      </p:sp>
      <p:sp>
        <p:nvSpPr>
          <p:cNvPr id="92" name="Google Shape;92;p28"/>
          <p:cNvSpPr txBox="1"/>
          <p:nvPr/>
        </p:nvSpPr>
        <p:spPr>
          <a:xfrm>
            <a:off x="549990" y="12983333"/>
            <a:ext cx="23096400" cy="495300"/>
          </a:xfrm>
          <a:prstGeom prst="rect">
            <a:avLst/>
          </a:prstGeom>
          <a:noFill/>
          <a:ln>
            <a:noFill/>
          </a:ln>
        </p:spPr>
        <p:txBody>
          <a:bodyPr anchorCtr="0" anchor="ctr" bIns="243750" lIns="243750" spcFirstLastPara="1" rIns="0" wrap="square" tIns="243750">
            <a:noAutofit/>
          </a:bodyPr>
          <a:lstStyle/>
          <a:p>
            <a:pPr indent="0" lvl="0" marL="0" marR="0" rtl="0" algn="l">
              <a:lnSpc>
                <a:spcPct val="100000"/>
              </a:lnSpc>
              <a:spcBef>
                <a:spcPts val="0"/>
              </a:spcBef>
              <a:spcAft>
                <a:spcPts val="0"/>
              </a:spcAft>
              <a:buClr>
                <a:schemeClr val="dk1"/>
              </a:buClr>
              <a:buSzPts val="2900"/>
              <a:buFont typeface="Arial"/>
              <a:buNone/>
            </a:pPr>
            <a:r>
              <a:t/>
            </a:r>
            <a:endParaRPr b="0" i="0" sz="16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 2019 Trilogy Education Services, Inc. </a:t>
            </a:r>
            <a:endParaRPr b="0" i="0" sz="16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Title Slide: FinTech">
  <p:cSld name="CUSTOM_2_3_1_1_1_1_1_2_1_2_1_1_1_1_2_1_1_1_1_1">
    <p:spTree>
      <p:nvGrpSpPr>
        <p:cNvPr id="93" name="Shape 93"/>
        <p:cNvGrpSpPr/>
        <p:nvPr/>
      </p:nvGrpSpPr>
      <p:grpSpPr>
        <a:xfrm>
          <a:off x="0" y="0"/>
          <a:ext cx="0" cy="0"/>
          <a:chOff x="0" y="0"/>
          <a:chExt cx="0" cy="0"/>
        </a:xfrm>
      </p:grpSpPr>
      <p:pic>
        <p:nvPicPr>
          <p:cNvPr id="94" name="Google Shape;94;p29"/>
          <p:cNvPicPr preferRelativeResize="0"/>
          <p:nvPr/>
        </p:nvPicPr>
        <p:blipFill rotWithShape="1">
          <a:blip r:embed="rId2">
            <a:alphaModFix/>
          </a:blip>
          <a:srcRect b="2498" l="0" r="0" t="2489"/>
          <a:stretch/>
        </p:blipFill>
        <p:spPr>
          <a:xfrm>
            <a:off x="731329" y="733016"/>
            <a:ext cx="22914989" cy="12249981"/>
          </a:xfrm>
          <a:prstGeom prst="rect">
            <a:avLst/>
          </a:prstGeom>
          <a:noFill/>
          <a:ln>
            <a:noFill/>
          </a:ln>
          <a:effectLst>
            <a:outerShdw blurRad="57150" rotWithShape="0" algn="bl" dir="5400000" dist="19050">
              <a:srgbClr val="000000">
                <a:alpha val="49803"/>
              </a:srgbClr>
            </a:outerShdw>
          </a:effectLst>
        </p:spPr>
      </p:pic>
      <p:sp>
        <p:nvSpPr>
          <p:cNvPr id="95" name="Google Shape;95;p29"/>
          <p:cNvSpPr/>
          <p:nvPr/>
        </p:nvSpPr>
        <p:spPr>
          <a:xfrm>
            <a:off x="730210" y="10152267"/>
            <a:ext cx="22917300" cy="2832000"/>
          </a:xfrm>
          <a:prstGeom prst="rect">
            <a:avLst/>
          </a:prstGeom>
          <a:solidFill>
            <a:srgbClr val="000000"/>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96" name="Google Shape;96;p29"/>
          <p:cNvPicPr preferRelativeResize="0"/>
          <p:nvPr/>
        </p:nvPicPr>
        <p:blipFill rotWithShape="1">
          <a:blip r:embed="rId3">
            <a:alphaModFix/>
          </a:blip>
          <a:srcRect b="0" l="0" r="0" t="0"/>
          <a:stretch/>
        </p:blipFill>
        <p:spPr>
          <a:xfrm>
            <a:off x="21060506" y="10620000"/>
            <a:ext cx="2193986" cy="1896040"/>
          </a:xfrm>
          <a:prstGeom prst="rect">
            <a:avLst/>
          </a:prstGeom>
          <a:noFill/>
          <a:ln>
            <a:noFill/>
          </a:ln>
          <a:effectLst>
            <a:outerShdw blurRad="57150" rotWithShape="0" algn="bl" dir="5400000" dist="19050">
              <a:srgbClr val="000000">
                <a:alpha val="49803"/>
              </a:srgbClr>
            </a:outerShdw>
          </a:effectLst>
        </p:spPr>
      </p:pic>
      <p:sp>
        <p:nvSpPr>
          <p:cNvPr id="97" name="Google Shape;97;p29"/>
          <p:cNvSpPr txBox="1"/>
          <p:nvPr/>
        </p:nvSpPr>
        <p:spPr>
          <a:xfrm>
            <a:off x="732609" y="10620000"/>
            <a:ext cx="22914900" cy="989700"/>
          </a:xfrm>
          <a:prstGeom prst="rect">
            <a:avLst/>
          </a:prstGeom>
          <a:noFill/>
          <a:ln>
            <a:noFill/>
          </a:ln>
        </p:spPr>
        <p:txBody>
          <a:bodyPr anchorCtr="0" anchor="t" bIns="243750" lIns="243750" spcFirstLastPara="1" rIns="3169325" wrap="square" tIns="243750">
            <a:noAutofit/>
          </a:bodyPr>
          <a:lstStyle/>
          <a:p>
            <a:pPr indent="0" lvl="0" marL="0" marR="0" rtl="0" algn="r">
              <a:lnSpc>
                <a:spcPct val="110000"/>
              </a:lnSpc>
              <a:spcBef>
                <a:spcPts val="0"/>
              </a:spcBef>
              <a:spcAft>
                <a:spcPts val="0"/>
              </a:spcAft>
              <a:buClr>
                <a:srgbClr val="000000"/>
              </a:buClr>
              <a:buSzPts val="4800"/>
              <a:buFont typeface="Arial"/>
              <a:buNone/>
            </a:pPr>
            <a:r>
              <a:rPr b="0" i="0" lang="en-US" sz="4800" u="none" cap="none" strike="noStrike">
                <a:solidFill>
                  <a:srgbClr val="FFFFFF"/>
                </a:solidFill>
                <a:latin typeface="Roboto Medium"/>
                <a:ea typeface="Roboto Medium"/>
                <a:cs typeface="Roboto Medium"/>
                <a:sym typeface="Roboto Medium"/>
              </a:rPr>
              <a:t>FinTech</a:t>
            </a:r>
            <a:endParaRPr b="0" i="0" sz="4800" u="none" cap="none" strike="noStrike">
              <a:solidFill>
                <a:srgbClr val="FFFFFF"/>
              </a:solidFill>
              <a:latin typeface="Roboto Medium"/>
              <a:ea typeface="Roboto Medium"/>
              <a:cs typeface="Roboto Medium"/>
              <a:sym typeface="Roboto Medium"/>
            </a:endParaRPr>
          </a:p>
        </p:txBody>
      </p:sp>
      <p:sp>
        <p:nvSpPr>
          <p:cNvPr id="98" name="Google Shape;98;p29"/>
          <p:cNvSpPr txBox="1"/>
          <p:nvPr>
            <p:ph type="title"/>
          </p:nvPr>
        </p:nvSpPr>
        <p:spPr>
          <a:xfrm>
            <a:off x="1401235" y="11519400"/>
            <a:ext cx="22246200" cy="851100"/>
          </a:xfrm>
          <a:prstGeom prst="rect">
            <a:avLst/>
          </a:prstGeom>
          <a:noFill/>
          <a:ln>
            <a:noFill/>
          </a:ln>
        </p:spPr>
        <p:txBody>
          <a:bodyPr anchorCtr="0" anchor="ctr" bIns="0" lIns="0" spcFirstLastPara="1" rIns="3169325" wrap="square" tIns="24325">
            <a:noAutofit/>
          </a:bodyPr>
          <a:lstStyle>
            <a:lvl1pPr lvl="0" marR="0" rtl="0" algn="r">
              <a:lnSpc>
                <a:spcPct val="100000"/>
              </a:lnSpc>
              <a:spcBef>
                <a:spcPts val="0"/>
              </a:spcBef>
              <a:spcAft>
                <a:spcPts val="0"/>
              </a:spcAft>
              <a:buClr>
                <a:srgbClr val="000000"/>
              </a:buClr>
              <a:buSzPts val="3700"/>
              <a:buFont typeface="Arial"/>
              <a:buNone/>
              <a:defRPr b="0" i="0" sz="3700" u="none" cap="none" strike="noStrike">
                <a:solidFill>
                  <a:srgbClr val="FFFFFF"/>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99" name="Google Shape;99;p29"/>
          <p:cNvSpPr txBox="1"/>
          <p:nvPr>
            <p:ph idx="2" type="title"/>
          </p:nvPr>
        </p:nvSpPr>
        <p:spPr>
          <a:xfrm>
            <a:off x="731409" y="4876800"/>
            <a:ext cx="22914900" cy="3327900"/>
          </a:xfrm>
          <a:prstGeom prst="rect">
            <a:avLst/>
          </a:prstGeom>
          <a:noFill/>
          <a:ln>
            <a:noFill/>
          </a:ln>
        </p:spPr>
        <p:txBody>
          <a:bodyPr anchorCtr="0" anchor="t" bIns="1219000" lIns="7679600" spcFirstLastPara="1" rIns="1219000" wrap="square" tIns="0">
            <a:noAutofit/>
          </a:bodyPr>
          <a:lstStyle>
            <a:lvl1pPr lvl="0" marR="0" rtl="0" algn="l">
              <a:lnSpc>
                <a:spcPct val="100000"/>
              </a:lnSpc>
              <a:spcBef>
                <a:spcPts val="0"/>
              </a:spcBef>
              <a:spcAft>
                <a:spcPts val="0"/>
              </a:spcAft>
              <a:buClr>
                <a:srgbClr val="000000"/>
              </a:buClr>
              <a:buSzPts val="7500"/>
              <a:buFont typeface="Arial"/>
              <a:buNone/>
              <a:defRPr b="0" i="0" sz="75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100" name="Google Shape;100;p29"/>
          <p:cNvSpPr txBox="1"/>
          <p:nvPr>
            <p:ph idx="3" type="title"/>
          </p:nvPr>
        </p:nvSpPr>
        <p:spPr>
          <a:xfrm>
            <a:off x="1401235" y="9192067"/>
            <a:ext cx="22246200" cy="960000"/>
          </a:xfrm>
          <a:prstGeom prst="rect">
            <a:avLst/>
          </a:prstGeom>
          <a:noFill/>
          <a:ln>
            <a:noFill/>
          </a:ln>
        </p:spPr>
        <p:txBody>
          <a:bodyPr anchorCtr="0" anchor="ctr" bIns="0" lIns="8532925" spcFirstLastPara="1" rIns="731350" wrap="square" tIns="24325">
            <a:noAutofit/>
          </a:bodyPr>
          <a:lstStyle>
            <a:lvl1pPr lvl="0" marR="0" rtl="0" algn="r">
              <a:lnSpc>
                <a:spcPct val="100000"/>
              </a:lnSpc>
              <a:spcBef>
                <a:spcPts val="0"/>
              </a:spcBef>
              <a:spcAft>
                <a:spcPts val="0"/>
              </a:spcAft>
              <a:buClr>
                <a:srgbClr val="000000"/>
              </a:buClr>
              <a:buSzPts val="3700"/>
              <a:buFont typeface="Arial"/>
              <a:buNone/>
              <a:defRPr b="0" i="0" sz="37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3700"/>
              <a:buFont typeface="Arial"/>
              <a:buNone/>
              <a:defRPr b="1"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1"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1"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1"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1"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1"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1"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1" i="0" sz="3700" u="none" cap="none" strike="noStrike">
                <a:solidFill>
                  <a:srgbClr val="000000"/>
                </a:solidFill>
                <a:latin typeface="Arial"/>
                <a:ea typeface="Arial"/>
                <a:cs typeface="Arial"/>
                <a:sym typeface="Arial"/>
              </a:defRPr>
            </a:lvl9pPr>
          </a:lstStyle>
          <a:p/>
        </p:txBody>
      </p:sp>
      <p:sp>
        <p:nvSpPr>
          <p:cNvPr id="101" name="Google Shape;101;p29"/>
          <p:cNvSpPr txBox="1"/>
          <p:nvPr/>
        </p:nvSpPr>
        <p:spPr>
          <a:xfrm>
            <a:off x="549990" y="12983333"/>
            <a:ext cx="23096400" cy="495300"/>
          </a:xfrm>
          <a:prstGeom prst="rect">
            <a:avLst/>
          </a:prstGeom>
          <a:noFill/>
          <a:ln>
            <a:noFill/>
          </a:ln>
        </p:spPr>
        <p:txBody>
          <a:bodyPr anchorCtr="0" anchor="ctr" bIns="243750" lIns="243750" spcFirstLastPara="1" rIns="0" wrap="square" tIns="243750">
            <a:noAutofit/>
          </a:bodyPr>
          <a:lstStyle/>
          <a:p>
            <a:pPr indent="0" lvl="0" marL="0" marR="0" rtl="0" algn="l">
              <a:lnSpc>
                <a:spcPct val="100000"/>
              </a:lnSpc>
              <a:spcBef>
                <a:spcPts val="0"/>
              </a:spcBef>
              <a:spcAft>
                <a:spcPts val="0"/>
              </a:spcAft>
              <a:buClr>
                <a:schemeClr val="dk1"/>
              </a:buClr>
              <a:buSzPts val="2900"/>
              <a:buFont typeface="Arial"/>
              <a:buNone/>
            </a:pPr>
            <a:r>
              <a:t/>
            </a:r>
            <a:endParaRPr b="0" i="0" sz="16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 2019 Trilogy Education Services, Inc. </a:t>
            </a:r>
            <a:endParaRPr b="0" i="0" sz="1600" u="none" cap="none" strike="noStrike">
              <a:solidFill>
                <a:srgbClr val="000000"/>
              </a:solidFill>
              <a:latin typeface="Arial"/>
              <a:ea typeface="Arial"/>
              <a:cs typeface="Arial"/>
              <a:sym typeface="Arial"/>
            </a:endParaRPr>
          </a:p>
        </p:txBody>
      </p:sp>
      <p:pic>
        <p:nvPicPr>
          <p:cNvPr id="102" name="Google Shape;102;p29"/>
          <p:cNvPicPr preferRelativeResize="0"/>
          <p:nvPr/>
        </p:nvPicPr>
        <p:blipFill rotWithShape="1">
          <a:blip r:embed="rId4">
            <a:alphaModFix/>
          </a:blip>
          <a:srcRect b="0" l="0" r="0" t="0"/>
          <a:stretch/>
        </p:blipFill>
        <p:spPr>
          <a:xfrm>
            <a:off x="2436032" y="2786733"/>
            <a:ext cx="6212583" cy="6212583"/>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slideLayout" Target="../slideLayouts/slideLayout4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51" Type="http://schemas.openxmlformats.org/officeDocument/2006/relationships/slideLayout" Target="../slideLayouts/slideLayout51.xml"/><Relationship Id="rId50" Type="http://schemas.openxmlformats.org/officeDocument/2006/relationships/slideLayout" Target="../slideLayouts/slideLayout50.xml"/><Relationship Id="rId53" Type="http://schemas.openxmlformats.org/officeDocument/2006/relationships/slideLayout" Target="../slideLayouts/slideLayout53.xml"/><Relationship Id="rId52" Type="http://schemas.openxmlformats.org/officeDocument/2006/relationships/slideLayout" Target="../slideLayouts/slideLayout52.xml"/><Relationship Id="rId11" Type="http://schemas.openxmlformats.org/officeDocument/2006/relationships/slideLayout" Target="../slideLayouts/slideLayout11.xml"/><Relationship Id="rId55" Type="http://schemas.openxmlformats.org/officeDocument/2006/relationships/slideLayout" Target="../slideLayouts/slideLayout55.xml"/><Relationship Id="rId10" Type="http://schemas.openxmlformats.org/officeDocument/2006/relationships/slideLayout" Target="../slideLayouts/slideLayout10.xml"/><Relationship Id="rId54" Type="http://schemas.openxmlformats.org/officeDocument/2006/relationships/slideLayout" Target="../slideLayouts/slideLayout54.xml"/><Relationship Id="rId13" Type="http://schemas.openxmlformats.org/officeDocument/2006/relationships/slideLayout" Target="../slideLayouts/slideLayout13.xml"/><Relationship Id="rId57" Type="http://schemas.openxmlformats.org/officeDocument/2006/relationships/theme" Target="../theme/theme3.xml"/><Relationship Id="rId12" Type="http://schemas.openxmlformats.org/officeDocument/2006/relationships/slideLayout" Target="../slideLayouts/slideLayout12.xml"/><Relationship Id="rId56" Type="http://schemas.openxmlformats.org/officeDocument/2006/relationships/slideLayout" Target="../slideLayouts/slideLayout5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slideLayout" Target="../slideLayouts/slideLayout58.xml"/><Relationship Id="rId3" Type="http://schemas.openxmlformats.org/officeDocument/2006/relationships/slideLayout" Target="../slideLayouts/slideLayout59.xml"/><Relationship Id="rId4" Type="http://schemas.openxmlformats.org/officeDocument/2006/relationships/slideLayout" Target="../slideLayouts/slideLayout60.xml"/><Relationship Id="rId9" Type="http://schemas.openxmlformats.org/officeDocument/2006/relationships/slideLayout" Target="../slideLayouts/slideLayout65.xml"/><Relationship Id="rId5" Type="http://schemas.openxmlformats.org/officeDocument/2006/relationships/slideLayout" Target="../slideLayouts/slideLayout61.xml"/><Relationship Id="rId6" Type="http://schemas.openxmlformats.org/officeDocument/2006/relationships/slideLayout" Target="../slideLayouts/slideLayout62.xml"/><Relationship Id="rId7" Type="http://schemas.openxmlformats.org/officeDocument/2006/relationships/slideLayout" Target="../slideLayouts/slideLayout63.xml"/><Relationship Id="rId8" Type="http://schemas.openxmlformats.org/officeDocument/2006/relationships/slideLayout" Target="../slideLayouts/slideLayout64.xml"/><Relationship Id="rId20" Type="http://schemas.openxmlformats.org/officeDocument/2006/relationships/slideLayout" Target="../slideLayouts/slideLayout76.xml"/><Relationship Id="rId22" Type="http://schemas.openxmlformats.org/officeDocument/2006/relationships/slideLayout" Target="../slideLayouts/slideLayout78.xml"/><Relationship Id="rId21" Type="http://schemas.openxmlformats.org/officeDocument/2006/relationships/slideLayout" Target="../slideLayouts/slideLayout77.xml"/><Relationship Id="rId23" Type="http://schemas.openxmlformats.org/officeDocument/2006/relationships/theme" Target="../theme/theme1.xml"/><Relationship Id="rId11" Type="http://schemas.openxmlformats.org/officeDocument/2006/relationships/slideLayout" Target="../slideLayouts/slideLayout67.xml"/><Relationship Id="rId10" Type="http://schemas.openxmlformats.org/officeDocument/2006/relationships/slideLayout" Target="../slideLayouts/slideLayout66.xml"/><Relationship Id="rId13" Type="http://schemas.openxmlformats.org/officeDocument/2006/relationships/slideLayout" Target="../slideLayouts/slideLayout69.xml"/><Relationship Id="rId12" Type="http://schemas.openxmlformats.org/officeDocument/2006/relationships/slideLayout" Target="../slideLayouts/slideLayout68.xml"/><Relationship Id="rId15" Type="http://schemas.openxmlformats.org/officeDocument/2006/relationships/slideLayout" Target="../slideLayouts/slideLayout71.xml"/><Relationship Id="rId14" Type="http://schemas.openxmlformats.org/officeDocument/2006/relationships/slideLayout" Target="../slideLayouts/slideLayout70.xml"/><Relationship Id="rId17" Type="http://schemas.openxmlformats.org/officeDocument/2006/relationships/slideLayout" Target="../slideLayouts/slideLayout73.xml"/><Relationship Id="rId16" Type="http://schemas.openxmlformats.org/officeDocument/2006/relationships/slideLayout" Target="../slideLayouts/slideLayout72.xml"/><Relationship Id="rId19" Type="http://schemas.openxmlformats.org/officeDocument/2006/relationships/slideLayout" Target="../slideLayouts/slideLayout75.xml"/><Relationship Id="rId18" Type="http://schemas.openxmlformats.org/officeDocument/2006/relationships/slideLayout" Target="../slideLayouts/slideLayout74.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9" name="Shape 9"/>
        <p:cNvGrpSpPr/>
        <p:nvPr/>
      </p:nvGrpSpPr>
      <p:grpSpPr>
        <a:xfrm>
          <a:off x="0" y="0"/>
          <a:ext cx="0" cy="0"/>
          <a:chOff x="0" y="0"/>
          <a:chExt cx="0" cy="0"/>
        </a:xfrm>
      </p:grpSpPr>
      <p:sp>
        <p:nvSpPr>
          <p:cNvPr id="10" name="Google Shape;10;p18"/>
          <p:cNvSpPr txBox="1"/>
          <p:nvPr>
            <p:ph idx="12" type="sldNum"/>
          </p:nvPr>
        </p:nvSpPr>
        <p:spPr>
          <a:xfrm>
            <a:off x="22812148" y="12666269"/>
            <a:ext cx="1462800" cy="1049700"/>
          </a:xfrm>
          <a:prstGeom prst="rect">
            <a:avLst/>
          </a:prstGeom>
          <a:noFill/>
          <a:ln>
            <a:noFill/>
          </a:ln>
        </p:spPr>
        <p:txBody>
          <a:bodyPr anchorCtr="0" anchor="t" bIns="243750" lIns="243750" spcFirstLastPara="1" rIns="243750" wrap="square" tIns="243750">
            <a:noAutofit/>
          </a:bodyPr>
          <a:lstStyle>
            <a:lvl1pPr indent="0" lvl="0" marL="0" marR="0" rtl="0" algn="r">
              <a:lnSpc>
                <a:spcPct val="100000"/>
              </a:lnSpc>
              <a:spcBef>
                <a:spcPts val="0"/>
              </a:spcBef>
              <a:spcAft>
                <a:spcPts val="0"/>
              </a:spcAft>
              <a:buClr>
                <a:srgbClr val="000000"/>
              </a:buClr>
              <a:buSzPts val="3500"/>
              <a:buFont typeface="Arial"/>
              <a:buNone/>
              <a:defRPr b="0" i="0" sz="35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3500"/>
              <a:buFont typeface="Arial"/>
              <a:buNone/>
              <a:defRPr b="0" i="0" sz="35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3500"/>
              <a:buFont typeface="Arial"/>
              <a:buNone/>
              <a:defRPr b="0" i="0" sz="35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3500"/>
              <a:buFont typeface="Arial"/>
              <a:buNone/>
              <a:defRPr b="0" i="0" sz="35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3500"/>
              <a:buFont typeface="Arial"/>
              <a:buNone/>
              <a:defRPr b="0" i="0" sz="35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3500"/>
              <a:buFont typeface="Arial"/>
              <a:buNone/>
              <a:defRPr b="0" i="0" sz="35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3500"/>
              <a:buFont typeface="Arial"/>
              <a:buNone/>
              <a:defRPr b="0" i="0" sz="35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3500"/>
              <a:buFont typeface="Arial"/>
              <a:buNone/>
              <a:defRPr b="0" i="0" sz="35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3500"/>
              <a:buFont typeface="Arial"/>
              <a:buNone/>
              <a:defRPr b="0" i="0" sz="35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 id="2147483702" r:id="rId54"/>
    <p:sldLayoutId id="2147483703" r:id="rId55"/>
    <p:sldLayoutId id="2147483704" r:id="rId56"/>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058" name="Shape 1058"/>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 id="2147483718" r:id="rId13"/>
    <p:sldLayoutId id="2147483719" r:id="rId14"/>
    <p:sldLayoutId id="2147483720" r:id="rId15"/>
    <p:sldLayoutId id="2147483721" r:id="rId16"/>
    <p:sldLayoutId id="2147483722" r:id="rId17"/>
    <p:sldLayoutId id="2147483723" r:id="rId18"/>
    <p:sldLayoutId id="2147483724" r:id="rId19"/>
    <p:sldLayoutId id="2147483725" r:id="rId20"/>
    <p:sldLayoutId id="2147483726" r:id="rId21"/>
    <p:sldLayoutId id="2147483727" r:id="rId2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29.png"/><Relationship Id="rId4" Type="http://schemas.openxmlformats.org/officeDocument/2006/relationships/image" Target="../media/image38.png"/><Relationship Id="rId5" Type="http://schemas.openxmlformats.org/officeDocument/2006/relationships/image" Target="../media/image34.png"/><Relationship Id="rId6" Type="http://schemas.openxmlformats.org/officeDocument/2006/relationships/image" Target="../media/image3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39.png"/><Relationship Id="rId4" Type="http://schemas.openxmlformats.org/officeDocument/2006/relationships/image" Target="../media/image37.png"/><Relationship Id="rId5" Type="http://schemas.openxmlformats.org/officeDocument/2006/relationships/image" Target="../media/image3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40.png"/><Relationship Id="rId4" Type="http://schemas.openxmlformats.org/officeDocument/2006/relationships/image" Target="../media/image3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42.png"/><Relationship Id="rId4" Type="http://schemas.openxmlformats.org/officeDocument/2006/relationships/image" Target="../media/image4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3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41.png"/><Relationship Id="rId4" Type="http://schemas.openxmlformats.org/officeDocument/2006/relationships/image" Target="../media/image3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8" name="Shape 1318"/>
        <p:cNvGrpSpPr/>
        <p:nvPr/>
      </p:nvGrpSpPr>
      <p:grpSpPr>
        <a:xfrm>
          <a:off x="0" y="0"/>
          <a:ext cx="0" cy="0"/>
          <a:chOff x="0" y="0"/>
          <a:chExt cx="0" cy="0"/>
        </a:xfrm>
      </p:grpSpPr>
      <p:sp>
        <p:nvSpPr>
          <p:cNvPr id="1319" name="Google Shape;1319;p1"/>
          <p:cNvSpPr txBox="1"/>
          <p:nvPr>
            <p:ph type="title"/>
          </p:nvPr>
        </p:nvSpPr>
        <p:spPr>
          <a:xfrm>
            <a:off x="731289" y="3675078"/>
            <a:ext cx="22914900" cy="2112900"/>
          </a:xfrm>
          <a:prstGeom prst="rect">
            <a:avLst/>
          </a:prstGeom>
          <a:noFill/>
          <a:ln>
            <a:noFill/>
          </a:ln>
        </p:spPr>
        <p:txBody>
          <a:bodyPr anchorCtr="0" anchor="t" bIns="243750" lIns="243750" spcFirstLastPara="1" rIns="243750" wrap="square" tIns="243750">
            <a:noAutofit/>
          </a:bodyPr>
          <a:lstStyle/>
          <a:p>
            <a:pPr indent="0" lvl="0" marL="0" rtl="0" algn="ctr">
              <a:lnSpc>
                <a:spcPct val="100000"/>
              </a:lnSpc>
              <a:spcBef>
                <a:spcPts val="0"/>
              </a:spcBef>
              <a:spcAft>
                <a:spcPts val="0"/>
              </a:spcAft>
              <a:buSzPts val="9600"/>
              <a:buNone/>
            </a:pPr>
            <a:r>
              <a:rPr b="1" lang="en-US">
                <a:solidFill>
                  <a:srgbClr val="7030A0"/>
                </a:solidFill>
                <a:latin typeface="Roboto"/>
                <a:ea typeface="Roboto"/>
                <a:cs typeface="Roboto"/>
                <a:sym typeface="Roboto"/>
              </a:rPr>
              <a:t>Final Engagement</a:t>
            </a:r>
            <a:endParaRPr>
              <a:solidFill>
                <a:srgbClr val="7030A0"/>
              </a:solidFill>
              <a:latin typeface="Roboto"/>
              <a:ea typeface="Roboto"/>
              <a:cs typeface="Roboto"/>
              <a:sym typeface="Roboto"/>
            </a:endParaRPr>
          </a:p>
          <a:p>
            <a:pPr indent="0" lvl="0" marL="0" rtl="0" algn="ctr">
              <a:lnSpc>
                <a:spcPct val="100000"/>
              </a:lnSpc>
              <a:spcBef>
                <a:spcPts val="0"/>
              </a:spcBef>
              <a:spcAft>
                <a:spcPts val="0"/>
              </a:spcAft>
              <a:buSzPts val="6800"/>
              <a:buNone/>
            </a:pPr>
            <a:r>
              <a:rPr lang="en-US" sz="6800">
                <a:solidFill>
                  <a:srgbClr val="7030A0"/>
                </a:solidFill>
                <a:latin typeface="Roboto"/>
                <a:ea typeface="Roboto"/>
                <a:cs typeface="Roboto"/>
                <a:sym typeface="Roboto"/>
              </a:rPr>
              <a:t>Attack, Defense &amp; Analysis of a Vulnerable Network</a:t>
            </a:r>
            <a:endParaRPr sz="6800">
              <a:solidFill>
                <a:srgbClr val="7030A0"/>
              </a:solidFill>
              <a:latin typeface="Roboto"/>
              <a:ea typeface="Roboto"/>
              <a:cs typeface="Roboto"/>
              <a:sym typeface="Roboto"/>
            </a:endParaRPr>
          </a:p>
          <a:p>
            <a:pPr indent="0" lvl="0" marL="0" rtl="0" algn="l">
              <a:lnSpc>
                <a:spcPct val="100000"/>
              </a:lnSpc>
              <a:spcBef>
                <a:spcPts val="0"/>
              </a:spcBef>
              <a:spcAft>
                <a:spcPts val="0"/>
              </a:spcAft>
              <a:buSzPts val="6800"/>
              <a:buNone/>
            </a:pPr>
            <a:r>
              <a:t/>
            </a:r>
            <a:endParaRPr sz="6800">
              <a:solidFill>
                <a:srgbClr val="7030A0"/>
              </a:solidFill>
              <a:latin typeface="Roboto"/>
              <a:ea typeface="Roboto"/>
              <a:cs typeface="Roboto"/>
              <a:sym typeface="Roboto"/>
            </a:endParaRPr>
          </a:p>
        </p:txBody>
      </p:sp>
      <p:sp>
        <p:nvSpPr>
          <p:cNvPr id="1320" name="Google Shape;1320;p1"/>
          <p:cNvSpPr txBox="1"/>
          <p:nvPr>
            <p:ph idx="12" type="sldNum"/>
          </p:nvPr>
        </p:nvSpPr>
        <p:spPr>
          <a:xfrm>
            <a:off x="22948089" y="13219200"/>
            <a:ext cx="698100" cy="281700"/>
          </a:xfrm>
          <a:prstGeom prst="rect">
            <a:avLst/>
          </a:prstGeom>
          <a:noFill/>
          <a:ln>
            <a:noFill/>
          </a:ln>
        </p:spPr>
        <p:txBody>
          <a:bodyPr anchorCtr="0" anchor="t" bIns="243750" lIns="0" spcFirstLastPara="1" rIns="0" wrap="square" tIns="0">
            <a:noAutofit/>
          </a:bodyPr>
          <a:lstStyle/>
          <a:p>
            <a:pPr indent="0" lvl="0" marL="0" rtl="0" algn="r">
              <a:lnSpc>
                <a:spcPct val="100000"/>
              </a:lnSpc>
              <a:spcBef>
                <a:spcPts val="0"/>
              </a:spcBef>
              <a:spcAft>
                <a:spcPts val="0"/>
              </a:spcAft>
              <a:buSzPts val="1600"/>
              <a:buNone/>
            </a:pPr>
            <a:fld id="{00000000-1234-1234-1234-123412341234}" type="slidenum">
              <a:rPr lang="en-US"/>
              <a:t>‹#›</a:t>
            </a:fld>
            <a:endParaRPr/>
          </a:p>
        </p:txBody>
      </p:sp>
      <p:sp>
        <p:nvSpPr>
          <p:cNvPr id="1321" name="Google Shape;1321;p1"/>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p>
            <a:pPr indent="0" lvl="0" marL="0" rtl="0" algn="l">
              <a:lnSpc>
                <a:spcPct val="100000"/>
              </a:lnSpc>
              <a:spcBef>
                <a:spcPts val="0"/>
              </a:spcBef>
              <a:spcAft>
                <a:spcPts val="0"/>
              </a:spcAft>
              <a:buSzPts val="1900"/>
              <a:buNone/>
            </a:pPr>
            <a:r>
              <a:t/>
            </a:r>
            <a:endParaRPr/>
          </a:p>
        </p:txBody>
      </p:sp>
      <p:sp>
        <p:nvSpPr>
          <p:cNvPr id="1322" name="Google Shape;1322;p1"/>
          <p:cNvSpPr txBox="1"/>
          <p:nvPr/>
        </p:nvSpPr>
        <p:spPr>
          <a:xfrm>
            <a:off x="14014939" y="8762289"/>
            <a:ext cx="6383216" cy="2702880"/>
          </a:xfrm>
          <a:prstGeom prst="rect">
            <a:avLst/>
          </a:prstGeom>
          <a:noFill/>
          <a:ln>
            <a:noFill/>
          </a:ln>
        </p:spPr>
        <p:txBody>
          <a:bodyPr anchorCtr="0" anchor="t"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3200"/>
              <a:buFont typeface="Arial"/>
              <a:buNone/>
            </a:pPr>
            <a:r>
              <a:rPr b="1" i="0" lang="en-US" sz="3200" u="none" cap="none" strike="noStrike">
                <a:solidFill>
                  <a:srgbClr val="7030A0"/>
                </a:solidFill>
                <a:latin typeface="Roboto"/>
                <a:ea typeface="Roboto"/>
                <a:cs typeface="Roboto"/>
                <a:sym typeface="Roboto"/>
              </a:rPr>
              <a:t>- Binita Jha</a:t>
            </a:r>
            <a:endParaRPr/>
          </a:p>
          <a:p>
            <a:pPr indent="0" lvl="0" marL="0" marR="0" rtl="0" algn="l">
              <a:lnSpc>
                <a:spcPct val="100000"/>
              </a:lnSpc>
              <a:spcBef>
                <a:spcPts val="0"/>
              </a:spcBef>
              <a:spcAft>
                <a:spcPts val="0"/>
              </a:spcAft>
              <a:buClr>
                <a:srgbClr val="000000"/>
              </a:buClr>
              <a:buSzPts val="3200"/>
              <a:buFont typeface="Arial"/>
              <a:buNone/>
            </a:pPr>
            <a:r>
              <a:rPr b="1" i="0" lang="en-US" sz="3200" u="none" cap="none" strike="noStrike">
                <a:solidFill>
                  <a:srgbClr val="7030A0"/>
                </a:solidFill>
                <a:latin typeface="Roboto"/>
                <a:ea typeface="Roboto"/>
                <a:cs typeface="Roboto"/>
                <a:sym typeface="Roboto"/>
              </a:rPr>
              <a:t>- Corinne Grant</a:t>
            </a:r>
            <a:endParaRPr/>
          </a:p>
          <a:p>
            <a:pPr indent="0" lvl="0" marL="0" marR="0" rtl="0" algn="l">
              <a:lnSpc>
                <a:spcPct val="100000"/>
              </a:lnSpc>
              <a:spcBef>
                <a:spcPts val="0"/>
              </a:spcBef>
              <a:spcAft>
                <a:spcPts val="0"/>
              </a:spcAft>
              <a:buClr>
                <a:srgbClr val="000000"/>
              </a:buClr>
              <a:buSzPts val="3200"/>
              <a:buFont typeface="Arial"/>
              <a:buNone/>
            </a:pPr>
            <a:r>
              <a:rPr b="1" i="0" lang="en-US" sz="3200" u="none" cap="none" strike="noStrike">
                <a:solidFill>
                  <a:srgbClr val="7030A0"/>
                </a:solidFill>
                <a:latin typeface="Roboto"/>
                <a:ea typeface="Roboto"/>
                <a:cs typeface="Roboto"/>
                <a:sym typeface="Roboto"/>
              </a:rPr>
              <a:t>- Stephen Feder</a:t>
            </a:r>
            <a:endParaRPr/>
          </a:p>
          <a:p>
            <a:pPr indent="0" lvl="0" marL="0" marR="0" rtl="0" algn="l">
              <a:lnSpc>
                <a:spcPct val="100000"/>
              </a:lnSpc>
              <a:spcBef>
                <a:spcPts val="0"/>
              </a:spcBef>
              <a:spcAft>
                <a:spcPts val="0"/>
              </a:spcAft>
              <a:buClr>
                <a:srgbClr val="000000"/>
              </a:buClr>
              <a:buSzPts val="3200"/>
              <a:buFont typeface="Arial"/>
              <a:buNone/>
            </a:pPr>
            <a:r>
              <a:rPr b="1" i="0" lang="en-US" sz="3200" u="none" cap="none" strike="noStrike">
                <a:solidFill>
                  <a:srgbClr val="7030A0"/>
                </a:solidFill>
                <a:latin typeface="Roboto"/>
                <a:ea typeface="Roboto"/>
                <a:cs typeface="Roboto"/>
                <a:sym typeface="Roboto"/>
              </a:rPr>
              <a:t>- Javier Gonzalez</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4" name="Shape 1394"/>
        <p:cNvGrpSpPr/>
        <p:nvPr/>
      </p:nvGrpSpPr>
      <p:grpSpPr>
        <a:xfrm>
          <a:off x="0" y="0"/>
          <a:ext cx="0" cy="0"/>
          <a:chOff x="0" y="0"/>
          <a:chExt cx="0" cy="0"/>
        </a:xfrm>
      </p:grpSpPr>
      <p:sp>
        <p:nvSpPr>
          <p:cNvPr id="1395" name="Google Shape;1395;p10"/>
          <p:cNvSpPr txBox="1"/>
          <p:nvPr>
            <p:ph type="title"/>
          </p:nvPr>
        </p:nvSpPr>
        <p:spPr>
          <a:xfrm>
            <a:off x="731368" y="5349367"/>
            <a:ext cx="22914900" cy="2112900"/>
          </a:xfrm>
          <a:prstGeom prst="rect">
            <a:avLst/>
          </a:prstGeom>
          <a:noFill/>
          <a:ln>
            <a:noFill/>
          </a:ln>
        </p:spPr>
        <p:txBody>
          <a:bodyPr anchorCtr="0" anchor="t" bIns="243750" lIns="243750" spcFirstLastPara="1" rIns="243750" wrap="square" tIns="243750">
            <a:noAutofit/>
          </a:bodyPr>
          <a:lstStyle/>
          <a:p>
            <a:pPr indent="0" lvl="0" marL="0" rtl="0" algn="ctr">
              <a:lnSpc>
                <a:spcPct val="100000"/>
              </a:lnSpc>
              <a:spcBef>
                <a:spcPts val="0"/>
              </a:spcBef>
              <a:spcAft>
                <a:spcPts val="0"/>
              </a:spcAft>
              <a:buSzPts val="9600"/>
              <a:buNone/>
            </a:pPr>
            <a:r>
              <a:rPr lang="en-US"/>
              <a:t>Normal Activity</a:t>
            </a:r>
            <a:endParaRPr/>
          </a:p>
          <a:p>
            <a:pPr indent="0" lvl="0" marL="0" rtl="0" algn="ctr">
              <a:lnSpc>
                <a:spcPct val="100000"/>
              </a:lnSpc>
              <a:spcBef>
                <a:spcPts val="0"/>
              </a:spcBef>
              <a:spcAft>
                <a:spcPts val="0"/>
              </a:spcAft>
              <a:buSzPts val="9600"/>
              <a:buNone/>
            </a:pPr>
            <a:r>
              <a:t/>
            </a:r>
            <a:endParaRPr/>
          </a:p>
          <a:p>
            <a:pPr indent="0" lvl="0" marL="0" rtl="0" algn="ctr">
              <a:lnSpc>
                <a:spcPct val="100000"/>
              </a:lnSpc>
              <a:spcBef>
                <a:spcPts val="0"/>
              </a:spcBef>
              <a:spcAft>
                <a:spcPts val="0"/>
              </a:spcAft>
              <a:buSzPts val="9600"/>
              <a:buNone/>
            </a:pPr>
            <a:r>
              <a:t/>
            </a:r>
            <a:endParaRPr/>
          </a:p>
          <a:p>
            <a:pPr indent="0" lvl="0" marL="0" rtl="0" algn="ctr">
              <a:lnSpc>
                <a:spcPct val="100000"/>
              </a:lnSpc>
              <a:spcBef>
                <a:spcPts val="0"/>
              </a:spcBef>
              <a:spcAft>
                <a:spcPts val="0"/>
              </a:spcAft>
              <a:buSzPts val="9600"/>
              <a:buNone/>
            </a:pPr>
            <a:r>
              <a:t/>
            </a:r>
            <a:endParaRPr/>
          </a:p>
        </p:txBody>
      </p:sp>
      <p:sp>
        <p:nvSpPr>
          <p:cNvPr id="1396" name="Google Shape;1396;p10"/>
          <p:cNvSpPr txBox="1"/>
          <p:nvPr/>
        </p:nvSpPr>
        <p:spPr>
          <a:xfrm>
            <a:off x="22948089" y="13219200"/>
            <a:ext cx="698100" cy="281700"/>
          </a:xfrm>
          <a:prstGeom prst="rect">
            <a:avLst/>
          </a:prstGeom>
          <a:noFill/>
          <a:ln>
            <a:noFill/>
          </a:ln>
        </p:spPr>
        <p:txBody>
          <a:bodyPr anchorCtr="0" anchor="t" bIns="243750" lIns="0" spcFirstLastPara="1" rIns="0" wrap="square" tIns="0">
            <a:noAutofit/>
          </a:bodyPr>
          <a:lstStyle/>
          <a:p>
            <a:pPr indent="0" lvl="0" marL="0" marR="0" rtl="0" algn="r">
              <a:lnSpc>
                <a:spcPct val="100000"/>
              </a:lnSpc>
              <a:spcBef>
                <a:spcPts val="0"/>
              </a:spcBef>
              <a:spcAft>
                <a:spcPts val="0"/>
              </a:spcAft>
              <a:buClr>
                <a:srgbClr val="000000"/>
              </a:buClr>
              <a:buSzPts val="1600"/>
              <a:buFont typeface="Arial"/>
              <a:buNone/>
            </a:pPr>
            <a:fld id="{00000000-1234-1234-1234-123412341234}" type="slidenum">
              <a:rPr b="0" i="0" lang="en-US" sz="1600" u="none" cap="none" strike="noStrike">
                <a:solidFill>
                  <a:srgbClr val="000000"/>
                </a:solidFill>
                <a:latin typeface="Arial"/>
                <a:ea typeface="Arial"/>
                <a:cs typeface="Arial"/>
                <a:sym typeface="Arial"/>
              </a:rPr>
              <a:t>‹#›</a:t>
            </a:fld>
            <a:endParaRPr b="0" i="0" sz="1600" u="none" cap="none" strike="noStrike">
              <a:solidFill>
                <a:srgbClr val="000000"/>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1" name="Shape 1401"/>
        <p:cNvGrpSpPr/>
        <p:nvPr/>
      </p:nvGrpSpPr>
      <p:grpSpPr>
        <a:xfrm>
          <a:off x="0" y="0"/>
          <a:ext cx="0" cy="0"/>
          <a:chOff x="0" y="0"/>
          <a:chExt cx="0" cy="0"/>
        </a:xfrm>
      </p:grpSpPr>
      <p:sp>
        <p:nvSpPr>
          <p:cNvPr id="1402" name="Google Shape;1402;p11"/>
          <p:cNvSpPr txBox="1"/>
          <p:nvPr>
            <p:ph type="title"/>
          </p:nvPr>
        </p:nvSpPr>
        <p:spPr>
          <a:xfrm>
            <a:off x="-32791" y="0"/>
            <a:ext cx="24443101" cy="1423200"/>
          </a:xfrm>
          <a:prstGeom prst="rect">
            <a:avLst/>
          </a:prstGeom>
          <a:noFill/>
          <a:ln>
            <a:noFill/>
          </a:ln>
        </p:spPr>
        <p:txBody>
          <a:bodyPr anchorCtr="0" anchor="t" bIns="243750" lIns="1219000" spcFirstLastPara="1" rIns="731350" wrap="square" tIns="487575">
            <a:noAutofit/>
          </a:bodyPr>
          <a:lstStyle/>
          <a:p>
            <a:pPr indent="0" lvl="0" marL="0" rtl="0" algn="l">
              <a:lnSpc>
                <a:spcPct val="100000"/>
              </a:lnSpc>
              <a:spcBef>
                <a:spcPts val="0"/>
              </a:spcBef>
              <a:spcAft>
                <a:spcPts val="0"/>
              </a:spcAft>
              <a:buSzPts val="6400"/>
              <a:buNone/>
            </a:pPr>
            <a:r>
              <a:rPr lang="en-US"/>
              <a:t>[Browsing / Downloading]</a:t>
            </a:r>
            <a:endParaRPr/>
          </a:p>
        </p:txBody>
      </p:sp>
      <p:sp>
        <p:nvSpPr>
          <p:cNvPr id="1403" name="Google Shape;1403;p11"/>
          <p:cNvSpPr txBox="1"/>
          <p:nvPr>
            <p:ph idx="12" type="sldNum"/>
          </p:nvPr>
        </p:nvSpPr>
        <p:spPr>
          <a:xfrm>
            <a:off x="22948089" y="13219200"/>
            <a:ext cx="698100" cy="281700"/>
          </a:xfrm>
          <a:prstGeom prst="rect">
            <a:avLst/>
          </a:prstGeom>
          <a:noFill/>
          <a:ln>
            <a:noFill/>
          </a:ln>
        </p:spPr>
        <p:txBody>
          <a:bodyPr anchorCtr="0" anchor="t" bIns="243750" lIns="0" spcFirstLastPara="1" rIns="0" wrap="square" tIns="0">
            <a:noAutofit/>
          </a:bodyPr>
          <a:lstStyle/>
          <a:p>
            <a:pPr indent="0" lvl="0" marL="0" rtl="0" algn="r">
              <a:lnSpc>
                <a:spcPct val="100000"/>
              </a:lnSpc>
              <a:spcBef>
                <a:spcPts val="0"/>
              </a:spcBef>
              <a:spcAft>
                <a:spcPts val="0"/>
              </a:spcAft>
              <a:buSzPts val="1600"/>
              <a:buNone/>
            </a:pPr>
            <a:fld id="{00000000-1234-1234-1234-123412341234}" type="slidenum">
              <a:rPr lang="en-US"/>
              <a:t>‹#›</a:t>
            </a:fld>
            <a:endParaRPr/>
          </a:p>
        </p:txBody>
      </p:sp>
      <p:sp>
        <p:nvSpPr>
          <p:cNvPr id="1404" name="Google Shape;1404;p11"/>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p>
            <a:pPr indent="0" lvl="0" marL="0" rtl="0" algn="l">
              <a:lnSpc>
                <a:spcPct val="100000"/>
              </a:lnSpc>
              <a:spcBef>
                <a:spcPts val="0"/>
              </a:spcBef>
              <a:spcAft>
                <a:spcPts val="0"/>
              </a:spcAft>
              <a:buSzPts val="1900"/>
              <a:buNone/>
            </a:pPr>
            <a:r>
              <a:t/>
            </a:r>
            <a:endParaRPr/>
          </a:p>
        </p:txBody>
      </p:sp>
      <p:sp>
        <p:nvSpPr>
          <p:cNvPr id="1405" name="Google Shape;1405;p11"/>
          <p:cNvSpPr txBox="1"/>
          <p:nvPr>
            <p:ph idx="3" type="body"/>
          </p:nvPr>
        </p:nvSpPr>
        <p:spPr>
          <a:xfrm>
            <a:off x="-265565" y="1977505"/>
            <a:ext cx="24377701" cy="9659100"/>
          </a:xfrm>
          <a:prstGeom prst="rect">
            <a:avLst/>
          </a:prstGeom>
          <a:noFill/>
          <a:ln>
            <a:noFill/>
          </a:ln>
        </p:spPr>
        <p:txBody>
          <a:bodyPr anchorCtr="0" anchor="t" bIns="2437975" lIns="1219000" spcFirstLastPara="1" rIns="1219000" wrap="square" tIns="0">
            <a:noAutofit/>
          </a:bodyPr>
          <a:lstStyle/>
          <a:p>
            <a:pPr indent="-457200" lvl="0" marL="457200" rtl="0" algn="l">
              <a:lnSpc>
                <a:spcPct val="115000"/>
              </a:lnSpc>
              <a:spcBef>
                <a:spcPts val="0"/>
              </a:spcBef>
              <a:spcAft>
                <a:spcPts val="0"/>
              </a:spcAft>
              <a:buSzPts val="3700"/>
              <a:buChar char="●"/>
            </a:pPr>
            <a:r>
              <a:rPr lang="en-US">
                <a:solidFill>
                  <a:srgbClr val="7030A0"/>
                </a:solidFill>
              </a:rPr>
              <a:t>Significant amount of traffic was for browsing and downloading using SSL, HTTP, TCP UDP, DNS, DHCP, Kerberos, SMB </a:t>
            </a:r>
            <a:endParaRPr/>
          </a:p>
          <a:p>
            <a:pPr indent="-457200" lvl="0" marL="457200" rtl="0" algn="l">
              <a:lnSpc>
                <a:spcPct val="115000"/>
              </a:lnSpc>
              <a:spcBef>
                <a:spcPts val="0"/>
              </a:spcBef>
              <a:spcAft>
                <a:spcPts val="0"/>
              </a:spcAft>
              <a:buSzPts val="3700"/>
              <a:buChar char="●"/>
            </a:pPr>
            <a:r>
              <a:rPr lang="en-US">
                <a:solidFill>
                  <a:srgbClr val="7030A0"/>
                </a:solidFill>
              </a:rPr>
              <a:t>Some of the User visited Sites are : Public Domain Torrents and Sabetha Community Hospital, Word Press Website, Time.com and iPhone Hacks, Watching You Tubes.</a:t>
            </a:r>
            <a:endParaRPr/>
          </a:p>
          <a:p>
            <a:pPr indent="-222250" lvl="0" marL="457200" rtl="0" algn="l">
              <a:lnSpc>
                <a:spcPct val="115000"/>
              </a:lnSpc>
              <a:spcBef>
                <a:spcPts val="0"/>
              </a:spcBef>
              <a:spcAft>
                <a:spcPts val="0"/>
              </a:spcAft>
              <a:buSzPts val="3700"/>
              <a:buNone/>
            </a:pPr>
            <a:r>
              <a:t/>
            </a:r>
            <a:endParaRPr>
              <a:solidFill>
                <a:srgbClr val="7030A0"/>
              </a:solidFill>
            </a:endParaRPr>
          </a:p>
        </p:txBody>
      </p:sp>
      <p:pic>
        <p:nvPicPr>
          <p:cNvPr id="1406" name="Google Shape;1406;p11"/>
          <p:cNvPicPr preferRelativeResize="0"/>
          <p:nvPr/>
        </p:nvPicPr>
        <p:blipFill rotWithShape="1">
          <a:blip r:embed="rId3">
            <a:alphaModFix/>
          </a:blip>
          <a:srcRect b="0" l="0" r="0" t="0"/>
          <a:stretch/>
        </p:blipFill>
        <p:spPr>
          <a:xfrm>
            <a:off x="1418029" y="8945635"/>
            <a:ext cx="9037936" cy="4135997"/>
          </a:xfrm>
          <a:prstGeom prst="rect">
            <a:avLst/>
          </a:prstGeom>
          <a:noFill/>
          <a:ln>
            <a:noFill/>
          </a:ln>
        </p:spPr>
      </p:pic>
      <p:pic>
        <p:nvPicPr>
          <p:cNvPr id="1407" name="Google Shape;1407;p11"/>
          <p:cNvPicPr preferRelativeResize="0"/>
          <p:nvPr/>
        </p:nvPicPr>
        <p:blipFill rotWithShape="1">
          <a:blip r:embed="rId4">
            <a:alphaModFix/>
          </a:blip>
          <a:srcRect b="0" l="0" r="0" t="0"/>
          <a:stretch/>
        </p:blipFill>
        <p:spPr>
          <a:xfrm>
            <a:off x="12746085" y="7774852"/>
            <a:ext cx="8474024" cy="5336215"/>
          </a:xfrm>
          <a:prstGeom prst="rect">
            <a:avLst/>
          </a:prstGeom>
          <a:noFill/>
          <a:ln>
            <a:noFill/>
          </a:ln>
        </p:spPr>
      </p:pic>
      <p:pic>
        <p:nvPicPr>
          <p:cNvPr id="1408" name="Google Shape;1408;p11"/>
          <p:cNvPicPr preferRelativeResize="0"/>
          <p:nvPr/>
        </p:nvPicPr>
        <p:blipFill rotWithShape="1">
          <a:blip r:embed="rId5">
            <a:alphaModFix/>
          </a:blip>
          <a:srcRect b="0" l="0" r="0" t="0"/>
          <a:stretch/>
        </p:blipFill>
        <p:spPr>
          <a:xfrm>
            <a:off x="1024188" y="4588574"/>
            <a:ext cx="9825618" cy="4291143"/>
          </a:xfrm>
          <a:prstGeom prst="rect">
            <a:avLst/>
          </a:prstGeom>
          <a:noFill/>
          <a:ln>
            <a:noFill/>
          </a:ln>
        </p:spPr>
      </p:pic>
      <p:pic>
        <p:nvPicPr>
          <p:cNvPr id="1409" name="Google Shape;1409;p11"/>
          <p:cNvPicPr preferRelativeResize="0"/>
          <p:nvPr/>
        </p:nvPicPr>
        <p:blipFill rotWithShape="1">
          <a:blip r:embed="rId6">
            <a:alphaModFix/>
          </a:blip>
          <a:srcRect b="0" l="0" r="0" t="0"/>
          <a:stretch/>
        </p:blipFill>
        <p:spPr>
          <a:xfrm>
            <a:off x="11205134" y="4602110"/>
            <a:ext cx="12551673" cy="3172742"/>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4" name="Shape 1414"/>
        <p:cNvGrpSpPr/>
        <p:nvPr/>
      </p:nvGrpSpPr>
      <p:grpSpPr>
        <a:xfrm>
          <a:off x="0" y="0"/>
          <a:ext cx="0" cy="0"/>
          <a:chOff x="0" y="0"/>
          <a:chExt cx="0" cy="0"/>
        </a:xfrm>
      </p:grpSpPr>
      <p:sp>
        <p:nvSpPr>
          <p:cNvPr id="1415" name="Google Shape;1415;p12"/>
          <p:cNvSpPr txBox="1"/>
          <p:nvPr>
            <p:ph type="title"/>
          </p:nvPr>
        </p:nvSpPr>
        <p:spPr>
          <a:xfrm>
            <a:off x="-32791" y="0"/>
            <a:ext cx="24443101" cy="1423200"/>
          </a:xfrm>
          <a:prstGeom prst="rect">
            <a:avLst/>
          </a:prstGeom>
          <a:noFill/>
          <a:ln>
            <a:noFill/>
          </a:ln>
        </p:spPr>
        <p:txBody>
          <a:bodyPr anchorCtr="0" anchor="t" bIns="243750" lIns="1219000" spcFirstLastPara="1" rIns="731350" wrap="square" tIns="487575">
            <a:noAutofit/>
          </a:bodyPr>
          <a:lstStyle/>
          <a:p>
            <a:pPr indent="0" lvl="0" marL="0" rtl="0" algn="l">
              <a:lnSpc>
                <a:spcPct val="100000"/>
              </a:lnSpc>
              <a:spcBef>
                <a:spcPts val="0"/>
              </a:spcBef>
              <a:spcAft>
                <a:spcPts val="0"/>
              </a:spcAft>
              <a:buSzPts val="6400"/>
              <a:buNone/>
            </a:pPr>
            <a:r>
              <a:rPr lang="en-US"/>
              <a:t>[Blogging / Domain Controller Traffic]</a:t>
            </a:r>
            <a:endParaRPr/>
          </a:p>
        </p:txBody>
      </p:sp>
      <p:sp>
        <p:nvSpPr>
          <p:cNvPr id="1416" name="Google Shape;1416;p12"/>
          <p:cNvSpPr txBox="1"/>
          <p:nvPr>
            <p:ph idx="12" type="sldNum"/>
          </p:nvPr>
        </p:nvSpPr>
        <p:spPr>
          <a:xfrm>
            <a:off x="22948089" y="13219200"/>
            <a:ext cx="698100" cy="281700"/>
          </a:xfrm>
          <a:prstGeom prst="rect">
            <a:avLst/>
          </a:prstGeom>
          <a:noFill/>
          <a:ln>
            <a:noFill/>
          </a:ln>
        </p:spPr>
        <p:txBody>
          <a:bodyPr anchorCtr="0" anchor="t" bIns="243750" lIns="0" spcFirstLastPara="1" rIns="0" wrap="square" tIns="0">
            <a:noAutofit/>
          </a:bodyPr>
          <a:lstStyle/>
          <a:p>
            <a:pPr indent="0" lvl="0" marL="0" rtl="0" algn="r">
              <a:lnSpc>
                <a:spcPct val="100000"/>
              </a:lnSpc>
              <a:spcBef>
                <a:spcPts val="0"/>
              </a:spcBef>
              <a:spcAft>
                <a:spcPts val="0"/>
              </a:spcAft>
              <a:buSzPts val="1600"/>
              <a:buNone/>
            </a:pPr>
            <a:fld id="{00000000-1234-1234-1234-123412341234}" type="slidenum">
              <a:rPr lang="en-US"/>
              <a:t>‹#›</a:t>
            </a:fld>
            <a:endParaRPr/>
          </a:p>
        </p:txBody>
      </p:sp>
      <p:sp>
        <p:nvSpPr>
          <p:cNvPr id="1417" name="Google Shape;1417;p12"/>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p>
            <a:pPr indent="0" lvl="0" marL="0" rtl="0" algn="l">
              <a:lnSpc>
                <a:spcPct val="100000"/>
              </a:lnSpc>
              <a:spcBef>
                <a:spcPts val="0"/>
              </a:spcBef>
              <a:spcAft>
                <a:spcPts val="0"/>
              </a:spcAft>
              <a:buSzPts val="1900"/>
              <a:buNone/>
            </a:pPr>
            <a:r>
              <a:t/>
            </a:r>
            <a:endParaRPr/>
          </a:p>
        </p:txBody>
      </p:sp>
      <p:sp>
        <p:nvSpPr>
          <p:cNvPr id="1418" name="Google Shape;1418;p12"/>
          <p:cNvSpPr txBox="1"/>
          <p:nvPr>
            <p:ph idx="3" type="body"/>
          </p:nvPr>
        </p:nvSpPr>
        <p:spPr>
          <a:xfrm>
            <a:off x="-108864" y="2053905"/>
            <a:ext cx="24377701" cy="9659100"/>
          </a:xfrm>
          <a:prstGeom prst="rect">
            <a:avLst/>
          </a:prstGeom>
          <a:noFill/>
          <a:ln>
            <a:noFill/>
          </a:ln>
        </p:spPr>
        <p:txBody>
          <a:bodyPr anchorCtr="0" anchor="t" bIns="2437975" lIns="1219000" spcFirstLastPara="1" rIns="1219000" wrap="square" tIns="0">
            <a:noAutofit/>
          </a:bodyPr>
          <a:lstStyle/>
          <a:p>
            <a:pPr indent="-457200" lvl="0" marL="457200" rtl="0" algn="l">
              <a:lnSpc>
                <a:spcPct val="115000"/>
              </a:lnSpc>
              <a:spcBef>
                <a:spcPts val="0"/>
              </a:spcBef>
              <a:spcAft>
                <a:spcPts val="0"/>
              </a:spcAft>
              <a:buSzPts val="3700"/>
              <a:buChar char="●"/>
            </a:pPr>
            <a:r>
              <a:rPr lang="en-US"/>
              <a:t>Good amount of blogging traffic using HTTP Protocol POST Method. User was going to mysocalled Chaos.com website.</a:t>
            </a:r>
            <a:endParaRPr/>
          </a:p>
          <a:p>
            <a:pPr indent="-457200" lvl="0" marL="457200" rtl="0" algn="l">
              <a:lnSpc>
                <a:spcPct val="115000"/>
              </a:lnSpc>
              <a:spcBef>
                <a:spcPts val="1000"/>
              </a:spcBef>
              <a:spcAft>
                <a:spcPts val="0"/>
              </a:spcAft>
              <a:buSzPts val="3700"/>
              <a:buChar char="●"/>
            </a:pPr>
            <a:r>
              <a:rPr lang="en-US"/>
              <a:t>Significant amount of traffic between a machine and its Domain Controller using RPC_NETLOGON Protocol. Domain Controller responds to Security Authentication Requests.</a:t>
            </a:r>
            <a:endParaRPr/>
          </a:p>
        </p:txBody>
      </p:sp>
      <p:pic>
        <p:nvPicPr>
          <p:cNvPr id="1419" name="Google Shape;1419;p12"/>
          <p:cNvPicPr preferRelativeResize="0"/>
          <p:nvPr/>
        </p:nvPicPr>
        <p:blipFill rotWithShape="1">
          <a:blip r:embed="rId3">
            <a:alphaModFix/>
          </a:blip>
          <a:srcRect b="0" l="0" r="0" t="0"/>
          <a:stretch/>
        </p:blipFill>
        <p:spPr>
          <a:xfrm>
            <a:off x="10454894" y="4768111"/>
            <a:ext cx="8103822" cy="4323765"/>
          </a:xfrm>
          <a:prstGeom prst="rect">
            <a:avLst/>
          </a:prstGeom>
          <a:noFill/>
          <a:ln>
            <a:noFill/>
          </a:ln>
        </p:spPr>
      </p:pic>
      <p:pic>
        <p:nvPicPr>
          <p:cNvPr id="1420" name="Google Shape;1420;p12"/>
          <p:cNvPicPr preferRelativeResize="0"/>
          <p:nvPr/>
        </p:nvPicPr>
        <p:blipFill rotWithShape="1">
          <a:blip r:embed="rId4">
            <a:alphaModFix/>
          </a:blip>
          <a:srcRect b="0" l="0" r="0" t="0"/>
          <a:stretch/>
        </p:blipFill>
        <p:spPr>
          <a:xfrm>
            <a:off x="1918728" y="4629787"/>
            <a:ext cx="7840169" cy="4227973"/>
          </a:xfrm>
          <a:prstGeom prst="rect">
            <a:avLst/>
          </a:prstGeom>
          <a:noFill/>
          <a:ln>
            <a:noFill/>
          </a:ln>
        </p:spPr>
      </p:pic>
      <p:pic>
        <p:nvPicPr>
          <p:cNvPr id="1421" name="Google Shape;1421;p12"/>
          <p:cNvPicPr preferRelativeResize="0"/>
          <p:nvPr/>
        </p:nvPicPr>
        <p:blipFill rotWithShape="1">
          <a:blip r:embed="rId5">
            <a:alphaModFix/>
          </a:blip>
          <a:srcRect b="0" l="0" r="0" t="0"/>
          <a:stretch/>
        </p:blipFill>
        <p:spPr>
          <a:xfrm>
            <a:off x="1560976" y="8947889"/>
            <a:ext cx="20070796" cy="398292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5" name="Shape 1425"/>
        <p:cNvGrpSpPr/>
        <p:nvPr/>
      </p:nvGrpSpPr>
      <p:grpSpPr>
        <a:xfrm>
          <a:off x="0" y="0"/>
          <a:ext cx="0" cy="0"/>
          <a:chOff x="0" y="0"/>
          <a:chExt cx="0" cy="0"/>
        </a:xfrm>
      </p:grpSpPr>
      <p:sp>
        <p:nvSpPr>
          <p:cNvPr id="1426" name="Google Shape;1426;p13"/>
          <p:cNvSpPr txBox="1"/>
          <p:nvPr>
            <p:ph type="title"/>
          </p:nvPr>
        </p:nvSpPr>
        <p:spPr>
          <a:xfrm>
            <a:off x="731368" y="5349367"/>
            <a:ext cx="22914900" cy="2112900"/>
          </a:xfrm>
          <a:prstGeom prst="rect">
            <a:avLst/>
          </a:prstGeom>
          <a:noFill/>
          <a:ln>
            <a:noFill/>
          </a:ln>
        </p:spPr>
        <p:txBody>
          <a:bodyPr anchorCtr="0" anchor="t" bIns="243750" lIns="243750" spcFirstLastPara="1" rIns="243750" wrap="square" tIns="243750">
            <a:noAutofit/>
          </a:bodyPr>
          <a:lstStyle/>
          <a:p>
            <a:pPr indent="0" lvl="0" marL="0" rtl="0" algn="ctr">
              <a:lnSpc>
                <a:spcPct val="100000"/>
              </a:lnSpc>
              <a:spcBef>
                <a:spcPts val="0"/>
              </a:spcBef>
              <a:spcAft>
                <a:spcPts val="0"/>
              </a:spcAft>
              <a:buSzPts val="9600"/>
              <a:buNone/>
            </a:pPr>
            <a:r>
              <a:rPr lang="en-US"/>
              <a:t>Malicious Activity</a:t>
            </a:r>
            <a:endParaRPr/>
          </a:p>
          <a:p>
            <a:pPr indent="0" lvl="0" marL="0" rtl="0" algn="ctr">
              <a:lnSpc>
                <a:spcPct val="100000"/>
              </a:lnSpc>
              <a:spcBef>
                <a:spcPts val="0"/>
              </a:spcBef>
              <a:spcAft>
                <a:spcPts val="0"/>
              </a:spcAft>
              <a:buSzPts val="9600"/>
              <a:buNone/>
            </a:pPr>
            <a:r>
              <a:t/>
            </a:r>
            <a:endParaRPr/>
          </a:p>
          <a:p>
            <a:pPr indent="0" lvl="0" marL="0" rtl="0" algn="ctr">
              <a:lnSpc>
                <a:spcPct val="100000"/>
              </a:lnSpc>
              <a:spcBef>
                <a:spcPts val="0"/>
              </a:spcBef>
              <a:spcAft>
                <a:spcPts val="0"/>
              </a:spcAft>
              <a:buSzPts val="9600"/>
              <a:buNone/>
            </a:pPr>
            <a:r>
              <a:t/>
            </a:r>
            <a:endParaRPr/>
          </a:p>
          <a:p>
            <a:pPr indent="0" lvl="0" marL="0" rtl="0" algn="ctr">
              <a:lnSpc>
                <a:spcPct val="100000"/>
              </a:lnSpc>
              <a:spcBef>
                <a:spcPts val="0"/>
              </a:spcBef>
              <a:spcAft>
                <a:spcPts val="0"/>
              </a:spcAft>
              <a:buSzPts val="9600"/>
              <a:buNone/>
            </a:pPr>
            <a:r>
              <a:t/>
            </a:r>
            <a:endParaRPr/>
          </a:p>
        </p:txBody>
      </p:sp>
      <p:sp>
        <p:nvSpPr>
          <p:cNvPr id="1427" name="Google Shape;1427;p13"/>
          <p:cNvSpPr txBox="1"/>
          <p:nvPr/>
        </p:nvSpPr>
        <p:spPr>
          <a:xfrm>
            <a:off x="22948089" y="13219200"/>
            <a:ext cx="698100" cy="281700"/>
          </a:xfrm>
          <a:prstGeom prst="rect">
            <a:avLst/>
          </a:prstGeom>
          <a:noFill/>
          <a:ln>
            <a:noFill/>
          </a:ln>
        </p:spPr>
        <p:txBody>
          <a:bodyPr anchorCtr="0" anchor="t" bIns="243750" lIns="0" spcFirstLastPara="1" rIns="0" wrap="square" tIns="0">
            <a:noAutofit/>
          </a:bodyPr>
          <a:lstStyle/>
          <a:p>
            <a:pPr indent="0" lvl="0" marL="0" marR="0" rtl="0" algn="r">
              <a:lnSpc>
                <a:spcPct val="100000"/>
              </a:lnSpc>
              <a:spcBef>
                <a:spcPts val="0"/>
              </a:spcBef>
              <a:spcAft>
                <a:spcPts val="0"/>
              </a:spcAft>
              <a:buClr>
                <a:srgbClr val="000000"/>
              </a:buClr>
              <a:buSzPts val="1600"/>
              <a:buFont typeface="Arial"/>
              <a:buNone/>
            </a:pPr>
            <a:fld id="{00000000-1234-1234-1234-123412341234}" type="slidenum">
              <a:rPr b="0" i="0" lang="en-US" sz="1600" u="none" cap="none" strike="noStrike">
                <a:solidFill>
                  <a:srgbClr val="000000"/>
                </a:solidFill>
                <a:latin typeface="Arial"/>
                <a:ea typeface="Arial"/>
                <a:cs typeface="Arial"/>
                <a:sym typeface="Arial"/>
              </a:rPr>
              <a:t>‹#›</a:t>
            </a:fld>
            <a:endParaRPr b="0" i="0" sz="1600" u="none" cap="none" strike="noStrike">
              <a:solidFill>
                <a:srgbClr val="000000"/>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2" name="Shape 1432"/>
        <p:cNvGrpSpPr/>
        <p:nvPr/>
      </p:nvGrpSpPr>
      <p:grpSpPr>
        <a:xfrm>
          <a:off x="0" y="0"/>
          <a:ext cx="0" cy="0"/>
          <a:chOff x="0" y="0"/>
          <a:chExt cx="0" cy="0"/>
        </a:xfrm>
      </p:grpSpPr>
      <p:sp>
        <p:nvSpPr>
          <p:cNvPr id="1433" name="Google Shape;1433;p14"/>
          <p:cNvSpPr txBox="1"/>
          <p:nvPr>
            <p:ph type="title"/>
          </p:nvPr>
        </p:nvSpPr>
        <p:spPr>
          <a:xfrm>
            <a:off x="-32791" y="0"/>
            <a:ext cx="24443101" cy="1423200"/>
          </a:xfrm>
          <a:prstGeom prst="rect">
            <a:avLst/>
          </a:prstGeom>
          <a:noFill/>
          <a:ln>
            <a:noFill/>
          </a:ln>
        </p:spPr>
        <p:txBody>
          <a:bodyPr anchorCtr="0" anchor="t" bIns="243750" lIns="1219000" spcFirstLastPara="1" rIns="731350" wrap="square" tIns="487575">
            <a:noAutofit/>
          </a:bodyPr>
          <a:lstStyle/>
          <a:p>
            <a:pPr indent="0" lvl="0" marL="0" rtl="0" algn="l">
              <a:lnSpc>
                <a:spcPct val="100000"/>
              </a:lnSpc>
              <a:spcBef>
                <a:spcPts val="0"/>
              </a:spcBef>
              <a:spcAft>
                <a:spcPts val="0"/>
              </a:spcAft>
              <a:buSzPts val="6400"/>
              <a:buNone/>
            </a:pPr>
            <a:r>
              <a:rPr lang="en-US"/>
              <a:t>Download Malicious Data</a:t>
            </a:r>
            <a:endParaRPr/>
          </a:p>
        </p:txBody>
      </p:sp>
      <p:sp>
        <p:nvSpPr>
          <p:cNvPr id="1434" name="Google Shape;1434;p14"/>
          <p:cNvSpPr txBox="1"/>
          <p:nvPr>
            <p:ph idx="1" type="subTitle"/>
          </p:nvPr>
        </p:nvSpPr>
        <p:spPr>
          <a:xfrm>
            <a:off x="0" y="1802600"/>
            <a:ext cx="24377701" cy="972900"/>
          </a:xfrm>
          <a:prstGeom prst="rect">
            <a:avLst/>
          </a:prstGeom>
          <a:noFill/>
          <a:ln>
            <a:noFill/>
          </a:ln>
        </p:spPr>
        <p:txBody>
          <a:bodyPr anchorCtr="0" anchor="t" bIns="0" lIns="1219000" spcFirstLastPara="1" rIns="1219000" wrap="square" tIns="243750">
            <a:noAutofit/>
          </a:bodyPr>
          <a:lstStyle/>
          <a:p>
            <a:pPr indent="0" lvl="0" marL="0" rtl="0" algn="l">
              <a:lnSpc>
                <a:spcPct val="100000"/>
              </a:lnSpc>
              <a:spcBef>
                <a:spcPts val="0"/>
              </a:spcBef>
              <a:spcAft>
                <a:spcPts val="0"/>
              </a:spcAft>
              <a:buClr>
                <a:schemeClr val="dk1"/>
              </a:buClr>
              <a:buSzPts val="1100"/>
              <a:buFont typeface="Arial"/>
              <a:buNone/>
            </a:pPr>
            <a:r>
              <a:rPr lang="en-US"/>
              <a:t>Summarize the following:</a:t>
            </a:r>
            <a:endParaRPr/>
          </a:p>
          <a:p>
            <a:pPr indent="0" lvl="0" marL="0" rtl="0" algn="l">
              <a:lnSpc>
                <a:spcPct val="100000"/>
              </a:lnSpc>
              <a:spcBef>
                <a:spcPts val="0"/>
              </a:spcBef>
              <a:spcAft>
                <a:spcPts val="0"/>
              </a:spcAft>
              <a:buClr>
                <a:schemeClr val="dk1"/>
              </a:buClr>
              <a:buSzPts val="1100"/>
              <a:buFont typeface="Arial"/>
              <a:buNone/>
            </a:pPr>
            <a:r>
              <a:t/>
            </a:r>
            <a:endParaRPr b="1"/>
          </a:p>
          <a:p>
            <a:pPr indent="0" lvl="0" marL="0" rtl="0" algn="l">
              <a:lnSpc>
                <a:spcPct val="100000"/>
              </a:lnSpc>
              <a:spcBef>
                <a:spcPts val="0"/>
              </a:spcBef>
              <a:spcAft>
                <a:spcPts val="0"/>
              </a:spcAft>
              <a:buSzPts val="4800"/>
              <a:buNone/>
            </a:pPr>
            <a:r>
              <a:t/>
            </a:r>
            <a:endParaRPr b="1"/>
          </a:p>
        </p:txBody>
      </p:sp>
      <p:sp>
        <p:nvSpPr>
          <p:cNvPr id="1435" name="Google Shape;1435;p14"/>
          <p:cNvSpPr txBox="1"/>
          <p:nvPr>
            <p:ph idx="12" type="sldNum"/>
          </p:nvPr>
        </p:nvSpPr>
        <p:spPr>
          <a:xfrm>
            <a:off x="22948089" y="13219200"/>
            <a:ext cx="698100" cy="281700"/>
          </a:xfrm>
          <a:prstGeom prst="rect">
            <a:avLst/>
          </a:prstGeom>
          <a:noFill/>
          <a:ln>
            <a:noFill/>
          </a:ln>
        </p:spPr>
        <p:txBody>
          <a:bodyPr anchorCtr="0" anchor="t" bIns="243750" lIns="0" spcFirstLastPara="1" rIns="0" wrap="square" tIns="0">
            <a:noAutofit/>
          </a:bodyPr>
          <a:lstStyle/>
          <a:p>
            <a:pPr indent="0" lvl="0" marL="0" rtl="0" algn="r">
              <a:lnSpc>
                <a:spcPct val="100000"/>
              </a:lnSpc>
              <a:spcBef>
                <a:spcPts val="0"/>
              </a:spcBef>
              <a:spcAft>
                <a:spcPts val="0"/>
              </a:spcAft>
              <a:buSzPts val="1600"/>
              <a:buNone/>
            </a:pPr>
            <a:fld id="{00000000-1234-1234-1234-123412341234}" type="slidenum">
              <a:rPr lang="en-US"/>
              <a:t>‹#›</a:t>
            </a:fld>
            <a:endParaRPr/>
          </a:p>
        </p:txBody>
      </p:sp>
      <p:sp>
        <p:nvSpPr>
          <p:cNvPr id="1436" name="Google Shape;1436;p14"/>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p>
            <a:pPr indent="0" lvl="0" marL="0" rtl="0" algn="l">
              <a:lnSpc>
                <a:spcPct val="100000"/>
              </a:lnSpc>
              <a:spcBef>
                <a:spcPts val="0"/>
              </a:spcBef>
              <a:spcAft>
                <a:spcPts val="0"/>
              </a:spcAft>
              <a:buSzPts val="1900"/>
              <a:buNone/>
            </a:pPr>
            <a:r>
              <a:t/>
            </a:r>
            <a:endParaRPr/>
          </a:p>
        </p:txBody>
      </p:sp>
      <p:sp>
        <p:nvSpPr>
          <p:cNvPr id="1437" name="Google Shape;1437;p14"/>
          <p:cNvSpPr txBox="1"/>
          <p:nvPr>
            <p:ph idx="3" type="body"/>
          </p:nvPr>
        </p:nvSpPr>
        <p:spPr>
          <a:xfrm>
            <a:off x="-112304" y="2696015"/>
            <a:ext cx="24377701" cy="9659100"/>
          </a:xfrm>
          <a:prstGeom prst="rect">
            <a:avLst/>
          </a:prstGeom>
          <a:noFill/>
          <a:ln>
            <a:noFill/>
          </a:ln>
        </p:spPr>
        <p:txBody>
          <a:bodyPr anchorCtr="0" anchor="t" bIns="2437975" lIns="1219000" spcFirstLastPara="1" rIns="1219000" wrap="square" tIns="0">
            <a:noAutofit/>
          </a:bodyPr>
          <a:lstStyle/>
          <a:p>
            <a:pPr indent="-457200" lvl="0" marL="457200" rtl="0" algn="l">
              <a:lnSpc>
                <a:spcPct val="115000"/>
              </a:lnSpc>
              <a:spcBef>
                <a:spcPts val="0"/>
              </a:spcBef>
              <a:spcAft>
                <a:spcPts val="0"/>
              </a:spcAft>
              <a:buClr>
                <a:schemeClr val="dk1"/>
              </a:buClr>
              <a:buSzPts val="3700"/>
              <a:buChar char="●"/>
            </a:pPr>
            <a:r>
              <a:rPr lang="en-US">
                <a:solidFill>
                  <a:schemeClr val="dk1"/>
                </a:solidFill>
              </a:rPr>
              <a:t>Frank-n-Ted downloaded June.dll using HTTP GET request.</a:t>
            </a:r>
            <a:endParaRPr/>
          </a:p>
          <a:p>
            <a:pPr indent="-571500" lvl="0" marL="571500" rtl="0" algn="l">
              <a:lnSpc>
                <a:spcPct val="115000"/>
              </a:lnSpc>
              <a:spcBef>
                <a:spcPts val="0"/>
              </a:spcBef>
              <a:spcAft>
                <a:spcPts val="0"/>
              </a:spcAft>
              <a:buClr>
                <a:schemeClr val="dk1"/>
              </a:buClr>
              <a:buSzPts val="3700"/>
              <a:buChar char="●"/>
            </a:pPr>
            <a:r>
              <a:rPr lang="en-US">
                <a:solidFill>
                  <a:schemeClr val="dk1"/>
                </a:solidFill>
              </a:rPr>
              <a:t>VirusTotal.com showed June.dll containg Trojan Virus.</a:t>
            </a:r>
            <a:endParaRPr/>
          </a:p>
          <a:p>
            <a:pPr indent="0" lvl="0" marL="0" rtl="0" algn="l">
              <a:lnSpc>
                <a:spcPct val="115000"/>
              </a:lnSpc>
              <a:spcBef>
                <a:spcPts val="1000"/>
              </a:spcBef>
              <a:spcAft>
                <a:spcPts val="0"/>
              </a:spcAft>
              <a:buClr>
                <a:schemeClr val="dk1"/>
              </a:buClr>
              <a:buSzPts val="3700"/>
              <a:buNone/>
            </a:pPr>
            <a:r>
              <a:rPr lang="en-US">
                <a:solidFill>
                  <a:schemeClr val="dk1"/>
                </a:solidFill>
              </a:rPr>
              <a:t>malicious files and accessing malicious sites such as green.mattingsolutions.com.</a:t>
            </a:r>
            <a:endParaRPr>
              <a:solidFill>
                <a:schemeClr val="dk1"/>
              </a:solidFill>
            </a:endParaRPr>
          </a:p>
          <a:p>
            <a:pPr indent="-457200" lvl="0" marL="457200" rtl="0" algn="l">
              <a:lnSpc>
                <a:spcPct val="115000"/>
              </a:lnSpc>
              <a:spcBef>
                <a:spcPts val="1000"/>
              </a:spcBef>
              <a:spcAft>
                <a:spcPts val="0"/>
              </a:spcAft>
              <a:buClr>
                <a:schemeClr val="dk1"/>
              </a:buClr>
              <a:buSzPts val="3700"/>
              <a:buChar char="●"/>
            </a:pPr>
            <a:r>
              <a:rPr lang="en-US">
                <a:solidFill>
                  <a:schemeClr val="dk1"/>
                </a:solidFill>
              </a:rPr>
              <a:t>Include screenshots of packets justifying your conclusions.</a:t>
            </a:r>
            <a:endParaRPr>
              <a:solidFill>
                <a:schemeClr val="dk1"/>
              </a:solidFill>
            </a:endParaRPr>
          </a:p>
        </p:txBody>
      </p:sp>
      <p:pic>
        <p:nvPicPr>
          <p:cNvPr id="1438" name="Google Shape;1438;p14"/>
          <p:cNvPicPr preferRelativeResize="0"/>
          <p:nvPr/>
        </p:nvPicPr>
        <p:blipFill rotWithShape="1">
          <a:blip r:embed="rId3">
            <a:alphaModFix/>
          </a:blip>
          <a:srcRect b="0" l="0" r="0" t="0"/>
          <a:stretch/>
        </p:blipFill>
        <p:spPr>
          <a:xfrm>
            <a:off x="1325355" y="6481525"/>
            <a:ext cx="10343183" cy="6280318"/>
          </a:xfrm>
          <a:prstGeom prst="rect">
            <a:avLst/>
          </a:prstGeom>
          <a:noFill/>
          <a:ln>
            <a:noFill/>
          </a:ln>
        </p:spPr>
      </p:pic>
      <p:pic>
        <p:nvPicPr>
          <p:cNvPr id="1439" name="Google Shape;1439;p14"/>
          <p:cNvPicPr preferRelativeResize="0"/>
          <p:nvPr/>
        </p:nvPicPr>
        <p:blipFill rotWithShape="1">
          <a:blip r:embed="rId4">
            <a:alphaModFix/>
          </a:blip>
          <a:srcRect b="0" l="0" r="0" t="0"/>
          <a:stretch/>
        </p:blipFill>
        <p:spPr>
          <a:xfrm>
            <a:off x="12520270" y="6481525"/>
            <a:ext cx="8570565" cy="6493382"/>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4" name="Shape 1444"/>
        <p:cNvGrpSpPr/>
        <p:nvPr/>
      </p:nvGrpSpPr>
      <p:grpSpPr>
        <a:xfrm>
          <a:off x="0" y="0"/>
          <a:ext cx="0" cy="0"/>
          <a:chOff x="0" y="0"/>
          <a:chExt cx="0" cy="0"/>
        </a:xfrm>
      </p:grpSpPr>
      <p:sp>
        <p:nvSpPr>
          <p:cNvPr id="1445" name="Google Shape;1445;p15"/>
          <p:cNvSpPr txBox="1"/>
          <p:nvPr>
            <p:ph type="title"/>
          </p:nvPr>
        </p:nvSpPr>
        <p:spPr>
          <a:xfrm>
            <a:off x="-32791" y="0"/>
            <a:ext cx="24443101" cy="1423200"/>
          </a:xfrm>
          <a:prstGeom prst="rect">
            <a:avLst/>
          </a:prstGeom>
          <a:noFill/>
          <a:ln>
            <a:noFill/>
          </a:ln>
        </p:spPr>
        <p:txBody>
          <a:bodyPr anchorCtr="0" anchor="t" bIns="243750" lIns="1219000" spcFirstLastPara="1" rIns="731350" wrap="square" tIns="487575">
            <a:noAutofit/>
          </a:bodyPr>
          <a:lstStyle/>
          <a:p>
            <a:pPr indent="0" lvl="0" marL="0" rtl="0" algn="l">
              <a:lnSpc>
                <a:spcPct val="100000"/>
              </a:lnSpc>
              <a:spcBef>
                <a:spcPts val="0"/>
              </a:spcBef>
              <a:spcAft>
                <a:spcPts val="0"/>
              </a:spcAft>
              <a:buSzPts val="6400"/>
              <a:buNone/>
            </a:pPr>
            <a:r>
              <a:rPr lang="en-US"/>
              <a:t>Torrenting</a:t>
            </a:r>
            <a:endParaRPr/>
          </a:p>
        </p:txBody>
      </p:sp>
      <p:sp>
        <p:nvSpPr>
          <p:cNvPr id="1446" name="Google Shape;1446;p15"/>
          <p:cNvSpPr txBox="1"/>
          <p:nvPr>
            <p:ph idx="12" type="sldNum"/>
          </p:nvPr>
        </p:nvSpPr>
        <p:spPr>
          <a:xfrm>
            <a:off x="22948089" y="13219200"/>
            <a:ext cx="698100" cy="281700"/>
          </a:xfrm>
          <a:prstGeom prst="rect">
            <a:avLst/>
          </a:prstGeom>
          <a:noFill/>
          <a:ln>
            <a:noFill/>
          </a:ln>
        </p:spPr>
        <p:txBody>
          <a:bodyPr anchorCtr="0" anchor="t" bIns="243750" lIns="0" spcFirstLastPara="1" rIns="0" wrap="square" tIns="0">
            <a:noAutofit/>
          </a:bodyPr>
          <a:lstStyle/>
          <a:p>
            <a:pPr indent="0" lvl="0" marL="0" rtl="0" algn="r">
              <a:lnSpc>
                <a:spcPct val="100000"/>
              </a:lnSpc>
              <a:spcBef>
                <a:spcPts val="0"/>
              </a:spcBef>
              <a:spcAft>
                <a:spcPts val="0"/>
              </a:spcAft>
              <a:buSzPts val="1600"/>
              <a:buNone/>
            </a:pPr>
            <a:fld id="{00000000-1234-1234-1234-123412341234}" type="slidenum">
              <a:rPr lang="en-US"/>
              <a:t>‹#›</a:t>
            </a:fld>
            <a:endParaRPr/>
          </a:p>
        </p:txBody>
      </p:sp>
      <p:sp>
        <p:nvSpPr>
          <p:cNvPr id="1447" name="Google Shape;1447;p15"/>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p>
            <a:pPr indent="0" lvl="0" marL="0" rtl="0" algn="l">
              <a:lnSpc>
                <a:spcPct val="100000"/>
              </a:lnSpc>
              <a:spcBef>
                <a:spcPts val="0"/>
              </a:spcBef>
              <a:spcAft>
                <a:spcPts val="0"/>
              </a:spcAft>
              <a:buSzPts val="1900"/>
              <a:buNone/>
            </a:pPr>
            <a:r>
              <a:t/>
            </a:r>
            <a:endParaRPr/>
          </a:p>
        </p:txBody>
      </p:sp>
      <p:sp>
        <p:nvSpPr>
          <p:cNvPr id="1448" name="Google Shape;1448;p15"/>
          <p:cNvSpPr txBox="1"/>
          <p:nvPr>
            <p:ph idx="3" type="body"/>
          </p:nvPr>
        </p:nvSpPr>
        <p:spPr>
          <a:xfrm>
            <a:off x="139615" y="2028450"/>
            <a:ext cx="24377701" cy="9659100"/>
          </a:xfrm>
          <a:prstGeom prst="rect">
            <a:avLst/>
          </a:prstGeom>
          <a:noFill/>
          <a:ln>
            <a:noFill/>
          </a:ln>
        </p:spPr>
        <p:txBody>
          <a:bodyPr anchorCtr="0" anchor="t" bIns="2437975" lIns="1219000" spcFirstLastPara="1" rIns="1219000" wrap="square" tIns="0">
            <a:noAutofit/>
          </a:bodyPr>
          <a:lstStyle/>
          <a:p>
            <a:pPr indent="-457200" lvl="0" marL="457200" rtl="0" algn="l">
              <a:lnSpc>
                <a:spcPct val="115000"/>
              </a:lnSpc>
              <a:spcBef>
                <a:spcPts val="0"/>
              </a:spcBef>
              <a:spcAft>
                <a:spcPts val="0"/>
              </a:spcAft>
              <a:buClr>
                <a:schemeClr val="dk1"/>
              </a:buClr>
              <a:buSzPts val="3700"/>
              <a:buChar char="●"/>
            </a:pPr>
            <a:r>
              <a:rPr lang="en-US">
                <a:solidFill>
                  <a:schemeClr val="dk1"/>
                </a:solidFill>
              </a:rPr>
              <a:t>Good amount of Torrenting activity was observed using BitTorrent Protocol</a:t>
            </a:r>
            <a:endParaRPr/>
          </a:p>
          <a:p>
            <a:pPr indent="-457200" lvl="0" marL="457200" rtl="0" algn="l">
              <a:lnSpc>
                <a:spcPct val="115000"/>
              </a:lnSpc>
              <a:spcBef>
                <a:spcPts val="0"/>
              </a:spcBef>
              <a:spcAft>
                <a:spcPts val="0"/>
              </a:spcAft>
              <a:buClr>
                <a:schemeClr val="dk1"/>
              </a:buClr>
              <a:buSzPts val="3700"/>
              <a:buChar char="●"/>
            </a:pPr>
            <a:r>
              <a:rPr lang="en-US">
                <a:solidFill>
                  <a:schemeClr val="dk1"/>
                </a:solidFill>
              </a:rPr>
              <a:t>Significant amount of traffic coming from files.publicdomaintorrents.com to BLANCO-DESKTOP.dogoftheyear.com and some traffic from fcmatch.youtube.com.</a:t>
            </a:r>
            <a:endParaRPr>
              <a:solidFill>
                <a:schemeClr val="dk1"/>
              </a:solidFill>
            </a:endParaRPr>
          </a:p>
          <a:p>
            <a:pPr indent="-457200" lvl="0" marL="457200" rtl="0" algn="l">
              <a:lnSpc>
                <a:spcPct val="115000"/>
              </a:lnSpc>
              <a:spcBef>
                <a:spcPts val="1000"/>
              </a:spcBef>
              <a:spcAft>
                <a:spcPts val="0"/>
              </a:spcAft>
              <a:buClr>
                <a:schemeClr val="dk1"/>
              </a:buClr>
              <a:buSzPts val="3700"/>
              <a:buChar char="●"/>
            </a:pPr>
            <a:r>
              <a:rPr lang="en-US">
                <a:solidFill>
                  <a:schemeClr val="dk1"/>
                </a:solidFill>
              </a:rPr>
              <a:t>We observed a download from download.deluge-torrent.org, DNS query from router.bittorrent.com and</a:t>
            </a:r>
            <a:endParaRPr/>
          </a:p>
          <a:p>
            <a:pPr indent="0" lvl="0" marL="0" rtl="0" algn="l">
              <a:lnSpc>
                <a:spcPct val="115000"/>
              </a:lnSpc>
              <a:spcBef>
                <a:spcPts val="1000"/>
              </a:spcBef>
              <a:spcAft>
                <a:spcPts val="0"/>
              </a:spcAft>
              <a:buClr>
                <a:schemeClr val="dk1"/>
              </a:buClr>
              <a:buSzPts val="3700"/>
              <a:buNone/>
            </a:pPr>
            <a:r>
              <a:rPr lang="en-US">
                <a:solidFill>
                  <a:schemeClr val="dk1"/>
                </a:solidFill>
              </a:rPr>
              <a:t>	files.publicdomaintorrents.com</a:t>
            </a:r>
            <a:endParaRPr>
              <a:solidFill>
                <a:schemeClr val="dk1"/>
              </a:solidFill>
            </a:endParaRPr>
          </a:p>
        </p:txBody>
      </p:sp>
      <p:pic>
        <p:nvPicPr>
          <p:cNvPr id="1449" name="Google Shape;1449;p15"/>
          <p:cNvPicPr preferRelativeResize="0"/>
          <p:nvPr/>
        </p:nvPicPr>
        <p:blipFill rotWithShape="1">
          <a:blip r:embed="rId3">
            <a:alphaModFix/>
          </a:blip>
          <a:srcRect b="0" l="0" r="0" t="0"/>
          <a:stretch/>
        </p:blipFill>
        <p:spPr>
          <a:xfrm>
            <a:off x="1802113" y="5947217"/>
            <a:ext cx="9041248" cy="5274061"/>
          </a:xfrm>
          <a:prstGeom prst="rect">
            <a:avLst/>
          </a:prstGeom>
          <a:noFill/>
          <a:ln>
            <a:noFill/>
          </a:ln>
        </p:spPr>
      </p:pic>
      <p:pic>
        <p:nvPicPr>
          <p:cNvPr id="1450" name="Google Shape;1450;p15"/>
          <p:cNvPicPr preferRelativeResize="0"/>
          <p:nvPr/>
        </p:nvPicPr>
        <p:blipFill rotWithShape="1">
          <a:blip r:embed="rId4">
            <a:alphaModFix/>
          </a:blip>
          <a:srcRect b="0" l="0" r="0" t="0"/>
          <a:stretch/>
        </p:blipFill>
        <p:spPr>
          <a:xfrm>
            <a:off x="11981916" y="5947217"/>
            <a:ext cx="9760949" cy="527406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4" name="Shape 1454"/>
        <p:cNvGrpSpPr/>
        <p:nvPr/>
      </p:nvGrpSpPr>
      <p:grpSpPr>
        <a:xfrm>
          <a:off x="0" y="0"/>
          <a:ext cx="0" cy="0"/>
          <a:chOff x="0" y="0"/>
          <a:chExt cx="0" cy="0"/>
        </a:xfrm>
      </p:grpSpPr>
      <p:sp>
        <p:nvSpPr>
          <p:cNvPr id="1455" name="Google Shape;1455;p17"/>
          <p:cNvSpPr txBox="1"/>
          <p:nvPr>
            <p:ph type="title"/>
          </p:nvPr>
        </p:nvSpPr>
        <p:spPr>
          <a:xfrm>
            <a:off x="731368" y="5349367"/>
            <a:ext cx="22914900" cy="2112900"/>
          </a:xfrm>
          <a:prstGeom prst="rect">
            <a:avLst/>
          </a:prstGeom>
          <a:noFill/>
          <a:ln>
            <a:noFill/>
          </a:ln>
        </p:spPr>
        <p:txBody>
          <a:bodyPr anchorCtr="0" anchor="t" bIns="243750" lIns="243750" spcFirstLastPara="1" rIns="243750" wrap="square" tIns="243750">
            <a:noAutofit/>
          </a:bodyPr>
          <a:lstStyle/>
          <a:p>
            <a:pPr indent="0" lvl="0" marL="0" rtl="0" algn="ctr">
              <a:lnSpc>
                <a:spcPct val="100000"/>
              </a:lnSpc>
              <a:spcBef>
                <a:spcPts val="0"/>
              </a:spcBef>
              <a:spcAft>
                <a:spcPts val="0"/>
              </a:spcAft>
              <a:buSzPts val="9600"/>
              <a:buNone/>
            </a:pPr>
            <a:r>
              <a:rPr lang="en-US"/>
              <a:t>The End</a:t>
            </a:r>
            <a:endParaRPr/>
          </a:p>
          <a:p>
            <a:pPr indent="0" lvl="0" marL="0" rtl="0" algn="l">
              <a:lnSpc>
                <a:spcPct val="100000"/>
              </a:lnSpc>
              <a:spcBef>
                <a:spcPts val="0"/>
              </a:spcBef>
              <a:spcAft>
                <a:spcPts val="0"/>
              </a:spcAft>
              <a:buSzPts val="9600"/>
              <a:buNone/>
            </a:pPr>
            <a:r>
              <a:t/>
            </a:r>
            <a:endParaRPr/>
          </a:p>
          <a:p>
            <a:pPr indent="0" lvl="0" marL="0" rtl="0" algn="ctr">
              <a:lnSpc>
                <a:spcPct val="100000"/>
              </a:lnSpc>
              <a:spcBef>
                <a:spcPts val="0"/>
              </a:spcBef>
              <a:spcAft>
                <a:spcPts val="0"/>
              </a:spcAft>
              <a:buSzPts val="9600"/>
              <a:buNone/>
            </a:pPr>
            <a:r>
              <a:t/>
            </a:r>
            <a:endParaRPr/>
          </a:p>
          <a:p>
            <a:pPr indent="0" lvl="0" marL="0" rtl="0" algn="ctr">
              <a:lnSpc>
                <a:spcPct val="100000"/>
              </a:lnSpc>
              <a:spcBef>
                <a:spcPts val="0"/>
              </a:spcBef>
              <a:spcAft>
                <a:spcPts val="0"/>
              </a:spcAft>
              <a:buSzPts val="9600"/>
              <a:buNone/>
            </a:pPr>
            <a:r>
              <a:t/>
            </a:r>
            <a:endParaRPr/>
          </a:p>
          <a:p>
            <a:pPr indent="0" lvl="0" marL="0" rtl="0" algn="ctr">
              <a:lnSpc>
                <a:spcPct val="100000"/>
              </a:lnSpc>
              <a:spcBef>
                <a:spcPts val="0"/>
              </a:spcBef>
              <a:spcAft>
                <a:spcPts val="0"/>
              </a:spcAft>
              <a:buSzPts val="9600"/>
              <a:buNone/>
            </a:pPr>
            <a:r>
              <a:t/>
            </a:r>
            <a:endParaRPr/>
          </a:p>
        </p:txBody>
      </p:sp>
      <p:sp>
        <p:nvSpPr>
          <p:cNvPr id="1456" name="Google Shape;1456;p17"/>
          <p:cNvSpPr txBox="1"/>
          <p:nvPr/>
        </p:nvSpPr>
        <p:spPr>
          <a:xfrm>
            <a:off x="22948089" y="13219200"/>
            <a:ext cx="698100" cy="281700"/>
          </a:xfrm>
          <a:prstGeom prst="rect">
            <a:avLst/>
          </a:prstGeom>
          <a:noFill/>
          <a:ln>
            <a:noFill/>
          </a:ln>
        </p:spPr>
        <p:txBody>
          <a:bodyPr anchorCtr="0" anchor="t" bIns="243750" lIns="0" spcFirstLastPara="1" rIns="0" wrap="square" tIns="0">
            <a:noAutofit/>
          </a:bodyPr>
          <a:lstStyle/>
          <a:p>
            <a:pPr indent="0" lvl="0" marL="0" marR="0" rtl="0" algn="r">
              <a:lnSpc>
                <a:spcPct val="100000"/>
              </a:lnSpc>
              <a:spcBef>
                <a:spcPts val="0"/>
              </a:spcBef>
              <a:spcAft>
                <a:spcPts val="0"/>
              </a:spcAft>
              <a:buClr>
                <a:srgbClr val="000000"/>
              </a:buClr>
              <a:buSzPts val="1600"/>
              <a:buFont typeface="Arial"/>
              <a:buNone/>
            </a:pPr>
            <a:fld id="{00000000-1234-1234-1234-123412341234}" type="slidenum">
              <a:rPr b="0" i="0" lang="en-US" sz="1600" u="none" cap="none" strike="noStrike">
                <a:solidFill>
                  <a:srgbClr val="000000"/>
                </a:solidFill>
                <a:latin typeface="Arial"/>
                <a:ea typeface="Arial"/>
                <a:cs typeface="Arial"/>
                <a:sym typeface="Arial"/>
              </a:rPr>
              <a:t>‹#›</a:t>
            </a:fld>
            <a:endParaRPr b="0" i="0" sz="1600" u="none" cap="none" strike="noStrike">
              <a:solidFill>
                <a:srgbClr val="000000"/>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7" name="Shape 1327"/>
        <p:cNvGrpSpPr/>
        <p:nvPr/>
      </p:nvGrpSpPr>
      <p:grpSpPr>
        <a:xfrm>
          <a:off x="0" y="0"/>
          <a:ext cx="0" cy="0"/>
          <a:chOff x="0" y="0"/>
          <a:chExt cx="0" cy="0"/>
        </a:xfrm>
      </p:grpSpPr>
      <p:sp>
        <p:nvSpPr>
          <p:cNvPr id="1328" name="Google Shape;1328;p2"/>
          <p:cNvSpPr txBox="1"/>
          <p:nvPr>
            <p:ph type="title"/>
          </p:nvPr>
        </p:nvSpPr>
        <p:spPr>
          <a:xfrm>
            <a:off x="-32791" y="0"/>
            <a:ext cx="24443101" cy="1423200"/>
          </a:xfrm>
          <a:prstGeom prst="rect">
            <a:avLst/>
          </a:prstGeom>
          <a:noFill/>
          <a:ln>
            <a:noFill/>
          </a:ln>
        </p:spPr>
        <p:txBody>
          <a:bodyPr anchorCtr="0" anchor="t" bIns="243750" lIns="1219000" spcFirstLastPara="1" rIns="731350" wrap="square" tIns="487575">
            <a:noAutofit/>
          </a:bodyPr>
          <a:lstStyle/>
          <a:p>
            <a:pPr indent="0" lvl="0" marL="0" rtl="0" algn="l">
              <a:lnSpc>
                <a:spcPct val="100000"/>
              </a:lnSpc>
              <a:spcBef>
                <a:spcPts val="0"/>
              </a:spcBef>
              <a:spcAft>
                <a:spcPts val="0"/>
              </a:spcAft>
              <a:buSzPts val="6400"/>
              <a:buNone/>
            </a:pPr>
            <a:r>
              <a:rPr lang="en-US"/>
              <a:t>Table of Contents</a:t>
            </a:r>
            <a:endParaRPr/>
          </a:p>
        </p:txBody>
      </p:sp>
      <p:sp>
        <p:nvSpPr>
          <p:cNvPr id="1329" name="Google Shape;1329;p2"/>
          <p:cNvSpPr txBox="1"/>
          <p:nvPr>
            <p:ph idx="12" type="sldNum"/>
          </p:nvPr>
        </p:nvSpPr>
        <p:spPr>
          <a:xfrm>
            <a:off x="22948089" y="13219200"/>
            <a:ext cx="698100" cy="281700"/>
          </a:xfrm>
          <a:prstGeom prst="rect">
            <a:avLst/>
          </a:prstGeom>
          <a:noFill/>
          <a:ln>
            <a:noFill/>
          </a:ln>
        </p:spPr>
        <p:txBody>
          <a:bodyPr anchorCtr="0" anchor="t" bIns="243750" lIns="0" spcFirstLastPara="1" rIns="0" wrap="square" tIns="0">
            <a:noAutofit/>
          </a:bodyPr>
          <a:lstStyle/>
          <a:p>
            <a:pPr indent="0" lvl="0" marL="0" rtl="0" algn="r">
              <a:lnSpc>
                <a:spcPct val="100000"/>
              </a:lnSpc>
              <a:spcBef>
                <a:spcPts val="0"/>
              </a:spcBef>
              <a:spcAft>
                <a:spcPts val="0"/>
              </a:spcAft>
              <a:buSzPts val="1600"/>
              <a:buNone/>
            </a:pPr>
            <a:fld id="{00000000-1234-1234-1234-123412341234}" type="slidenum">
              <a:rPr lang="en-US"/>
              <a:t>‹#›</a:t>
            </a:fld>
            <a:endParaRPr/>
          </a:p>
        </p:txBody>
      </p:sp>
      <p:sp>
        <p:nvSpPr>
          <p:cNvPr id="1330" name="Google Shape;1330;p2"/>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p>
            <a:pPr indent="0" lvl="0" marL="0" rtl="0" algn="l">
              <a:lnSpc>
                <a:spcPct val="100000"/>
              </a:lnSpc>
              <a:spcBef>
                <a:spcPts val="0"/>
              </a:spcBef>
              <a:spcAft>
                <a:spcPts val="0"/>
              </a:spcAft>
              <a:buSzPts val="1900"/>
              <a:buNone/>
            </a:pPr>
            <a:r>
              <a:t/>
            </a:r>
            <a:endParaRPr/>
          </a:p>
        </p:txBody>
      </p:sp>
      <p:sp>
        <p:nvSpPr>
          <p:cNvPr id="1331" name="Google Shape;1331;p2"/>
          <p:cNvSpPr txBox="1"/>
          <p:nvPr>
            <p:ph idx="1" type="subTitle"/>
          </p:nvPr>
        </p:nvSpPr>
        <p:spPr>
          <a:xfrm>
            <a:off x="0" y="1802600"/>
            <a:ext cx="24377701" cy="972900"/>
          </a:xfrm>
          <a:prstGeom prst="rect">
            <a:avLst/>
          </a:prstGeom>
          <a:noFill/>
          <a:ln>
            <a:noFill/>
          </a:ln>
        </p:spPr>
        <p:txBody>
          <a:bodyPr anchorCtr="0" anchor="t" bIns="0" lIns="1219000" spcFirstLastPara="1" rIns="1219000" wrap="square" tIns="243750">
            <a:noAutofit/>
          </a:bodyPr>
          <a:lstStyle/>
          <a:p>
            <a:pPr indent="0" lvl="0" marL="0" rtl="0" algn="l">
              <a:lnSpc>
                <a:spcPct val="100000"/>
              </a:lnSpc>
              <a:spcBef>
                <a:spcPts val="0"/>
              </a:spcBef>
              <a:spcAft>
                <a:spcPts val="0"/>
              </a:spcAft>
              <a:buSzPts val="4800"/>
              <a:buNone/>
            </a:pPr>
            <a:r>
              <a:rPr lang="en-US"/>
              <a:t>This document contains the following resources: </a:t>
            </a:r>
            <a:endParaRPr/>
          </a:p>
        </p:txBody>
      </p:sp>
      <p:sp>
        <p:nvSpPr>
          <p:cNvPr id="1332" name="Google Shape;1332;p2"/>
          <p:cNvSpPr txBox="1"/>
          <p:nvPr>
            <p:ph idx="3" type="subTitle"/>
          </p:nvPr>
        </p:nvSpPr>
        <p:spPr>
          <a:xfrm>
            <a:off x="32592" y="3728000"/>
            <a:ext cx="24377701" cy="1618500"/>
          </a:xfrm>
          <a:prstGeom prst="rect">
            <a:avLst/>
          </a:prstGeom>
          <a:noFill/>
          <a:ln>
            <a:noFill/>
          </a:ln>
        </p:spPr>
        <p:txBody>
          <a:bodyPr anchorCtr="0" anchor="ctr" bIns="0" lIns="4144550" spcFirstLastPara="1" rIns="1219000" wrap="square" tIns="0">
            <a:noAutofit/>
          </a:bodyPr>
          <a:lstStyle/>
          <a:p>
            <a:pPr indent="0" lvl="0" marL="0" rtl="0" algn="l">
              <a:lnSpc>
                <a:spcPct val="115000"/>
              </a:lnSpc>
              <a:spcBef>
                <a:spcPts val="0"/>
              </a:spcBef>
              <a:spcAft>
                <a:spcPts val="0"/>
              </a:spcAft>
              <a:buSzPts val="3700"/>
              <a:buNone/>
            </a:pPr>
            <a:r>
              <a:rPr b="1" lang="en-US">
                <a:solidFill>
                  <a:schemeClr val="dk1"/>
                </a:solidFill>
              </a:rPr>
              <a:t>Network Topology &amp; Critical Vulnerabilities</a:t>
            </a:r>
            <a:endParaRPr b="1"/>
          </a:p>
        </p:txBody>
      </p:sp>
      <p:sp>
        <p:nvSpPr>
          <p:cNvPr id="1333" name="Google Shape;1333;p2"/>
          <p:cNvSpPr txBox="1"/>
          <p:nvPr>
            <p:ph idx="4" type="subTitle"/>
          </p:nvPr>
        </p:nvSpPr>
        <p:spPr>
          <a:xfrm>
            <a:off x="-32592" y="5956133"/>
            <a:ext cx="24443101" cy="1618500"/>
          </a:xfrm>
          <a:prstGeom prst="rect">
            <a:avLst/>
          </a:prstGeom>
          <a:noFill/>
          <a:ln>
            <a:noFill/>
          </a:ln>
        </p:spPr>
        <p:txBody>
          <a:bodyPr anchorCtr="0" anchor="ctr" bIns="0" lIns="4144550" spcFirstLastPara="1" rIns="1219000" wrap="square" tIns="0">
            <a:noAutofit/>
          </a:bodyPr>
          <a:lstStyle/>
          <a:p>
            <a:pPr indent="0" lvl="0" marL="0" rtl="0" algn="l">
              <a:lnSpc>
                <a:spcPct val="115000"/>
              </a:lnSpc>
              <a:spcBef>
                <a:spcPts val="0"/>
              </a:spcBef>
              <a:spcAft>
                <a:spcPts val="0"/>
              </a:spcAft>
              <a:buSzPts val="3700"/>
              <a:buNone/>
            </a:pPr>
            <a:r>
              <a:rPr b="1" lang="en-US"/>
              <a:t>Traffic Profile</a:t>
            </a:r>
            <a:endParaRPr/>
          </a:p>
        </p:txBody>
      </p:sp>
      <p:sp>
        <p:nvSpPr>
          <p:cNvPr id="1334" name="Google Shape;1334;p2"/>
          <p:cNvSpPr txBox="1"/>
          <p:nvPr>
            <p:ph idx="5" type="subTitle"/>
          </p:nvPr>
        </p:nvSpPr>
        <p:spPr>
          <a:xfrm>
            <a:off x="0" y="8203400"/>
            <a:ext cx="24443101" cy="1618500"/>
          </a:xfrm>
          <a:prstGeom prst="rect">
            <a:avLst/>
          </a:prstGeom>
          <a:noFill/>
          <a:ln>
            <a:noFill/>
          </a:ln>
        </p:spPr>
        <p:txBody>
          <a:bodyPr anchorCtr="0" anchor="ctr" bIns="0" lIns="4144550" spcFirstLastPara="1" rIns="1219000" wrap="square" tIns="0">
            <a:noAutofit/>
          </a:bodyPr>
          <a:lstStyle/>
          <a:p>
            <a:pPr indent="0" lvl="0" marL="0" rtl="0" algn="l">
              <a:lnSpc>
                <a:spcPct val="115000"/>
              </a:lnSpc>
              <a:spcBef>
                <a:spcPts val="0"/>
              </a:spcBef>
              <a:spcAft>
                <a:spcPts val="0"/>
              </a:spcAft>
              <a:buSzPts val="3700"/>
              <a:buNone/>
            </a:pPr>
            <a:r>
              <a:rPr b="1" lang="en-US"/>
              <a:t>Normal Activity</a:t>
            </a:r>
            <a:endParaRPr/>
          </a:p>
        </p:txBody>
      </p:sp>
      <p:sp>
        <p:nvSpPr>
          <p:cNvPr id="1335" name="Google Shape;1335;p2"/>
          <p:cNvSpPr txBox="1"/>
          <p:nvPr>
            <p:ph idx="6" type="subTitle"/>
          </p:nvPr>
        </p:nvSpPr>
        <p:spPr>
          <a:xfrm>
            <a:off x="-32791" y="10450600"/>
            <a:ext cx="24443101" cy="1618500"/>
          </a:xfrm>
          <a:prstGeom prst="rect">
            <a:avLst/>
          </a:prstGeom>
          <a:noFill/>
          <a:ln>
            <a:noFill/>
          </a:ln>
        </p:spPr>
        <p:txBody>
          <a:bodyPr anchorCtr="0" anchor="ctr" bIns="0" lIns="4144550" spcFirstLastPara="1" rIns="1219000" wrap="square" tIns="0">
            <a:noAutofit/>
          </a:bodyPr>
          <a:lstStyle/>
          <a:p>
            <a:pPr indent="0" lvl="0" marL="0" rtl="0" algn="l">
              <a:lnSpc>
                <a:spcPct val="115000"/>
              </a:lnSpc>
              <a:spcBef>
                <a:spcPts val="0"/>
              </a:spcBef>
              <a:spcAft>
                <a:spcPts val="0"/>
              </a:spcAft>
              <a:buSzPts val="3700"/>
              <a:buNone/>
            </a:pPr>
            <a:r>
              <a:rPr b="1" lang="en-US">
                <a:solidFill>
                  <a:schemeClr val="dk1"/>
                </a:solidFill>
              </a:rPr>
              <a:t>Malicious Activity</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9" name="Shape 1339"/>
        <p:cNvGrpSpPr/>
        <p:nvPr/>
      </p:nvGrpSpPr>
      <p:grpSpPr>
        <a:xfrm>
          <a:off x="0" y="0"/>
          <a:ext cx="0" cy="0"/>
          <a:chOff x="0" y="0"/>
          <a:chExt cx="0" cy="0"/>
        </a:xfrm>
      </p:grpSpPr>
      <p:sp>
        <p:nvSpPr>
          <p:cNvPr id="1340" name="Google Shape;1340;p3"/>
          <p:cNvSpPr txBox="1"/>
          <p:nvPr>
            <p:ph type="title"/>
          </p:nvPr>
        </p:nvSpPr>
        <p:spPr>
          <a:xfrm>
            <a:off x="731368" y="5349367"/>
            <a:ext cx="22914900" cy="2112900"/>
          </a:xfrm>
          <a:prstGeom prst="rect">
            <a:avLst/>
          </a:prstGeom>
          <a:noFill/>
          <a:ln>
            <a:noFill/>
          </a:ln>
        </p:spPr>
        <p:txBody>
          <a:bodyPr anchorCtr="0" anchor="t" bIns="243750" lIns="243750" spcFirstLastPara="1" rIns="243750" wrap="square" tIns="243750">
            <a:noAutofit/>
          </a:bodyPr>
          <a:lstStyle/>
          <a:p>
            <a:pPr indent="0" lvl="0" marL="0" rtl="0" algn="ctr">
              <a:lnSpc>
                <a:spcPct val="100000"/>
              </a:lnSpc>
              <a:spcBef>
                <a:spcPts val="0"/>
              </a:spcBef>
              <a:spcAft>
                <a:spcPts val="0"/>
              </a:spcAft>
              <a:buSzPts val="9600"/>
              <a:buNone/>
            </a:pPr>
            <a:r>
              <a:rPr lang="en-US"/>
              <a:t>Network Topology</a:t>
            </a:r>
            <a:endParaRPr/>
          </a:p>
          <a:p>
            <a:pPr indent="0" lvl="0" marL="0" rtl="0" algn="ctr">
              <a:lnSpc>
                <a:spcPct val="100000"/>
              </a:lnSpc>
              <a:spcBef>
                <a:spcPts val="0"/>
              </a:spcBef>
              <a:spcAft>
                <a:spcPts val="0"/>
              </a:spcAft>
              <a:buSzPts val="9600"/>
              <a:buNone/>
            </a:pPr>
            <a:r>
              <a:rPr lang="en-US"/>
              <a:t>&amp; Critical Vulnerabilities</a:t>
            </a:r>
            <a:endParaRPr/>
          </a:p>
          <a:p>
            <a:pPr indent="0" lvl="0" marL="0" rtl="0" algn="ctr">
              <a:lnSpc>
                <a:spcPct val="100000"/>
              </a:lnSpc>
              <a:spcBef>
                <a:spcPts val="0"/>
              </a:spcBef>
              <a:spcAft>
                <a:spcPts val="0"/>
              </a:spcAft>
              <a:buSzPts val="9600"/>
              <a:buNone/>
            </a:pPr>
            <a:r>
              <a:t/>
            </a:r>
            <a:endParaRPr/>
          </a:p>
          <a:p>
            <a:pPr indent="0" lvl="0" marL="0" rtl="0" algn="ctr">
              <a:lnSpc>
                <a:spcPct val="100000"/>
              </a:lnSpc>
              <a:spcBef>
                <a:spcPts val="0"/>
              </a:spcBef>
              <a:spcAft>
                <a:spcPts val="0"/>
              </a:spcAft>
              <a:buSzPts val="9600"/>
              <a:buNone/>
            </a:pPr>
            <a:r>
              <a:t/>
            </a:r>
            <a:endParaRPr/>
          </a:p>
          <a:p>
            <a:pPr indent="0" lvl="0" marL="0" rtl="0" algn="ctr">
              <a:lnSpc>
                <a:spcPct val="100000"/>
              </a:lnSpc>
              <a:spcBef>
                <a:spcPts val="0"/>
              </a:spcBef>
              <a:spcAft>
                <a:spcPts val="0"/>
              </a:spcAft>
              <a:buSzPts val="9600"/>
              <a:buNone/>
            </a:pPr>
            <a:r>
              <a:t/>
            </a:r>
            <a:endParaRPr/>
          </a:p>
        </p:txBody>
      </p:sp>
      <p:sp>
        <p:nvSpPr>
          <p:cNvPr id="1341" name="Google Shape;1341;p3"/>
          <p:cNvSpPr txBox="1"/>
          <p:nvPr/>
        </p:nvSpPr>
        <p:spPr>
          <a:xfrm>
            <a:off x="22948089" y="13219200"/>
            <a:ext cx="698100" cy="281700"/>
          </a:xfrm>
          <a:prstGeom prst="rect">
            <a:avLst/>
          </a:prstGeom>
          <a:noFill/>
          <a:ln>
            <a:noFill/>
          </a:ln>
        </p:spPr>
        <p:txBody>
          <a:bodyPr anchorCtr="0" anchor="t" bIns="243750" lIns="0" spcFirstLastPara="1" rIns="0" wrap="square" tIns="0">
            <a:noAutofit/>
          </a:bodyPr>
          <a:lstStyle/>
          <a:p>
            <a:pPr indent="0" lvl="0" marL="0" marR="0" rtl="0" algn="r">
              <a:lnSpc>
                <a:spcPct val="100000"/>
              </a:lnSpc>
              <a:spcBef>
                <a:spcPts val="0"/>
              </a:spcBef>
              <a:spcAft>
                <a:spcPts val="0"/>
              </a:spcAft>
              <a:buClr>
                <a:srgbClr val="000000"/>
              </a:buClr>
              <a:buSzPts val="1600"/>
              <a:buFont typeface="Arial"/>
              <a:buNone/>
            </a:pPr>
            <a:fld id="{00000000-1234-1234-1234-123412341234}" type="slidenum">
              <a:rPr b="0" i="0" lang="en-US" sz="1600" u="none" cap="none" strike="noStrike">
                <a:solidFill>
                  <a:srgbClr val="000000"/>
                </a:solidFill>
                <a:latin typeface="Arial"/>
                <a:ea typeface="Arial"/>
                <a:cs typeface="Arial"/>
                <a:sym typeface="Arial"/>
              </a:rPr>
              <a:t>‹#›</a:t>
            </a:fld>
            <a:endParaRPr b="0" i="0" sz="1600" u="none" cap="none" strike="noStrike">
              <a:solidFill>
                <a:srgbClr val="000000"/>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5" name="Shape 1345"/>
        <p:cNvGrpSpPr/>
        <p:nvPr/>
      </p:nvGrpSpPr>
      <p:grpSpPr>
        <a:xfrm>
          <a:off x="0" y="0"/>
          <a:ext cx="0" cy="0"/>
          <a:chOff x="0" y="0"/>
          <a:chExt cx="0" cy="0"/>
        </a:xfrm>
      </p:grpSpPr>
      <p:sp>
        <p:nvSpPr>
          <p:cNvPr id="1346" name="Google Shape;1346;p4"/>
          <p:cNvSpPr txBox="1"/>
          <p:nvPr>
            <p:ph idx="3" type="subTitle"/>
          </p:nvPr>
        </p:nvSpPr>
        <p:spPr>
          <a:xfrm>
            <a:off x="18565716" y="2184661"/>
            <a:ext cx="4836300" cy="10092900"/>
          </a:xfrm>
          <a:prstGeom prst="rect">
            <a:avLst/>
          </a:prstGeom>
          <a:noFill/>
          <a:ln cap="flat" cmpd="sng" w="9525">
            <a:solidFill>
              <a:srgbClr val="DBD9E8"/>
            </a:solidFill>
            <a:prstDash val="solid"/>
            <a:round/>
            <a:headEnd len="sm" w="sm" type="none"/>
            <a:tailEnd len="sm" w="sm" type="none"/>
          </a:ln>
        </p:spPr>
        <p:txBody>
          <a:bodyPr anchorCtr="0" anchor="t" bIns="487575" lIns="487575" spcFirstLastPara="1" rIns="487575" wrap="square" tIns="487575">
            <a:noAutofit/>
          </a:bodyPr>
          <a:lstStyle/>
          <a:p>
            <a:pPr indent="0" lvl="0" marL="0" rtl="0" algn="l">
              <a:lnSpc>
                <a:spcPct val="100000"/>
              </a:lnSpc>
              <a:spcBef>
                <a:spcPts val="0"/>
              </a:spcBef>
              <a:spcAft>
                <a:spcPts val="0"/>
              </a:spcAft>
              <a:buSzPts val="2200"/>
              <a:buNone/>
            </a:pPr>
            <a:r>
              <a:rPr b="1" i="0" lang="en-US" sz="2200" u="none" strike="noStrike">
                <a:solidFill>
                  <a:srgbClr val="000000"/>
                </a:solidFill>
                <a:latin typeface="Roboto"/>
                <a:ea typeface="Roboto"/>
                <a:cs typeface="Roboto"/>
                <a:sym typeface="Roboto"/>
              </a:rPr>
              <a:t>Network</a:t>
            </a:r>
            <a:r>
              <a:rPr lang="en-US" sz="2200"/>
              <a:t> </a:t>
            </a:r>
            <a:r>
              <a:rPr b="0" i="0" lang="en-US" sz="2200" u="none" strike="noStrike">
                <a:solidFill>
                  <a:srgbClr val="000000"/>
                </a:solidFill>
                <a:latin typeface="Roboto"/>
                <a:ea typeface="Roboto"/>
                <a:cs typeface="Roboto"/>
                <a:sym typeface="Roboto"/>
              </a:rPr>
              <a:t>Address Range:  192.168.1.0/24</a:t>
            </a:r>
            <a:endParaRPr b="0" sz="2200"/>
          </a:p>
          <a:p>
            <a:pPr indent="0" lvl="0" marL="0" rtl="0" algn="l">
              <a:lnSpc>
                <a:spcPct val="100000"/>
              </a:lnSpc>
              <a:spcBef>
                <a:spcPts val="0"/>
              </a:spcBef>
              <a:spcAft>
                <a:spcPts val="0"/>
              </a:spcAft>
              <a:buSzPts val="2200"/>
              <a:buNone/>
            </a:pPr>
            <a:r>
              <a:rPr b="0" i="0" lang="en-US" sz="2200" u="none" strike="noStrike">
                <a:solidFill>
                  <a:srgbClr val="000000"/>
                </a:solidFill>
                <a:latin typeface="Roboto"/>
                <a:ea typeface="Roboto"/>
                <a:cs typeface="Roboto"/>
                <a:sym typeface="Roboto"/>
              </a:rPr>
              <a:t>Netmask: 255.255.255.0</a:t>
            </a:r>
            <a:endParaRPr b="0" sz="2200"/>
          </a:p>
          <a:p>
            <a:pPr indent="0" lvl="0" marL="0" rtl="0" algn="l">
              <a:lnSpc>
                <a:spcPct val="100000"/>
              </a:lnSpc>
              <a:spcBef>
                <a:spcPts val="0"/>
              </a:spcBef>
              <a:spcAft>
                <a:spcPts val="0"/>
              </a:spcAft>
              <a:buSzPts val="2200"/>
              <a:buNone/>
            </a:pPr>
            <a:r>
              <a:rPr b="0" i="0" lang="en-US" sz="2200" u="none" strike="noStrike">
                <a:solidFill>
                  <a:srgbClr val="000000"/>
                </a:solidFill>
                <a:latin typeface="Roboto"/>
                <a:ea typeface="Roboto"/>
                <a:cs typeface="Roboto"/>
                <a:sym typeface="Roboto"/>
              </a:rPr>
              <a:t>Gateway: 10.0.0.1</a:t>
            </a:r>
            <a:endParaRPr/>
          </a:p>
          <a:p>
            <a:pPr indent="0" lvl="0" marL="0" rtl="0" algn="l">
              <a:lnSpc>
                <a:spcPct val="100000"/>
              </a:lnSpc>
              <a:spcBef>
                <a:spcPts val="0"/>
              </a:spcBef>
              <a:spcAft>
                <a:spcPts val="0"/>
              </a:spcAft>
              <a:buSzPts val="2200"/>
              <a:buNone/>
            </a:pPr>
            <a:r>
              <a:t/>
            </a:r>
            <a:endParaRPr b="0" sz="2200"/>
          </a:p>
          <a:p>
            <a:pPr indent="0" lvl="0" marL="0" rtl="0" algn="l">
              <a:lnSpc>
                <a:spcPct val="100000"/>
              </a:lnSpc>
              <a:spcBef>
                <a:spcPts val="0"/>
              </a:spcBef>
              <a:spcAft>
                <a:spcPts val="0"/>
              </a:spcAft>
              <a:buSzPts val="2200"/>
              <a:buNone/>
            </a:pPr>
            <a:r>
              <a:rPr b="1" i="0" lang="en-US" sz="2200" u="none" strike="noStrike">
                <a:solidFill>
                  <a:srgbClr val="000000"/>
                </a:solidFill>
                <a:latin typeface="Roboto"/>
                <a:ea typeface="Roboto"/>
                <a:cs typeface="Roboto"/>
                <a:sym typeface="Roboto"/>
              </a:rPr>
              <a:t>Machines</a:t>
            </a:r>
            <a:endParaRPr b="0" sz="2200"/>
          </a:p>
          <a:p>
            <a:pPr indent="0" lvl="0" marL="0" rtl="0" algn="l">
              <a:lnSpc>
                <a:spcPct val="100000"/>
              </a:lnSpc>
              <a:spcBef>
                <a:spcPts val="0"/>
              </a:spcBef>
              <a:spcAft>
                <a:spcPts val="0"/>
              </a:spcAft>
              <a:buSzPts val="2200"/>
              <a:buNone/>
            </a:pPr>
            <a:r>
              <a:rPr b="0" i="0" lang="en-US" sz="2200" u="none" strike="noStrike">
                <a:solidFill>
                  <a:srgbClr val="000000"/>
                </a:solidFill>
                <a:latin typeface="Roboto"/>
                <a:ea typeface="Roboto"/>
                <a:cs typeface="Roboto"/>
                <a:sym typeface="Roboto"/>
              </a:rPr>
              <a:t>IPv4: 192.168.1.1</a:t>
            </a:r>
            <a:endParaRPr b="0" sz="2200"/>
          </a:p>
          <a:p>
            <a:pPr indent="0" lvl="0" marL="0" rtl="0" algn="l">
              <a:lnSpc>
                <a:spcPct val="100000"/>
              </a:lnSpc>
              <a:spcBef>
                <a:spcPts val="0"/>
              </a:spcBef>
              <a:spcAft>
                <a:spcPts val="0"/>
              </a:spcAft>
              <a:buSzPts val="2200"/>
              <a:buNone/>
            </a:pPr>
            <a:r>
              <a:rPr b="0" i="0" lang="en-US" sz="2200" u="none" strike="noStrike">
                <a:solidFill>
                  <a:srgbClr val="000000"/>
                </a:solidFill>
                <a:latin typeface="Roboto"/>
                <a:ea typeface="Roboto"/>
                <a:cs typeface="Roboto"/>
                <a:sym typeface="Roboto"/>
              </a:rPr>
              <a:t>OS: Windows 10</a:t>
            </a:r>
            <a:endParaRPr b="0" sz="2200"/>
          </a:p>
          <a:p>
            <a:pPr indent="0" lvl="0" marL="0" rtl="0" algn="l">
              <a:lnSpc>
                <a:spcPct val="100000"/>
              </a:lnSpc>
              <a:spcBef>
                <a:spcPts val="0"/>
              </a:spcBef>
              <a:spcAft>
                <a:spcPts val="0"/>
              </a:spcAft>
              <a:buSzPts val="2200"/>
              <a:buNone/>
            </a:pPr>
            <a:r>
              <a:rPr i="0" lang="en-US" sz="2200" u="none" strike="noStrike">
                <a:solidFill>
                  <a:srgbClr val="000000"/>
                </a:solidFill>
                <a:latin typeface="Roboto"/>
                <a:ea typeface="Roboto"/>
                <a:cs typeface="Roboto"/>
                <a:sym typeface="Roboto"/>
              </a:rPr>
              <a:t>Hostname</a:t>
            </a:r>
            <a:r>
              <a:rPr b="0" i="0" lang="en-US" sz="2200" u="none" strike="noStrike">
                <a:solidFill>
                  <a:srgbClr val="000000"/>
                </a:solidFill>
                <a:latin typeface="Roboto"/>
                <a:ea typeface="Roboto"/>
                <a:cs typeface="Roboto"/>
                <a:sym typeface="Roboto"/>
              </a:rPr>
              <a:t>: Azure VM</a:t>
            </a:r>
            <a:endParaRPr b="0" sz="2200"/>
          </a:p>
          <a:p>
            <a:pPr indent="0" lvl="0" marL="0" rtl="0" algn="l">
              <a:lnSpc>
                <a:spcPct val="100000"/>
              </a:lnSpc>
              <a:spcBef>
                <a:spcPts val="0"/>
              </a:spcBef>
              <a:spcAft>
                <a:spcPts val="0"/>
              </a:spcAft>
              <a:buSzPts val="2200"/>
              <a:buNone/>
            </a:pPr>
            <a:r>
              <a:rPr b="0" i="0" lang="en-US" sz="2200" u="none" strike="noStrike">
                <a:solidFill>
                  <a:srgbClr val="000000"/>
                </a:solidFill>
                <a:latin typeface="Roboto"/>
                <a:ea typeface="Roboto"/>
                <a:cs typeface="Roboto"/>
                <a:sym typeface="Roboto"/>
              </a:rPr>
              <a:t>ML-REFVM-684427</a:t>
            </a:r>
            <a:endParaRPr/>
          </a:p>
          <a:p>
            <a:pPr indent="0" lvl="0" marL="0" rtl="0" algn="l">
              <a:lnSpc>
                <a:spcPct val="100000"/>
              </a:lnSpc>
              <a:spcBef>
                <a:spcPts val="0"/>
              </a:spcBef>
              <a:spcAft>
                <a:spcPts val="0"/>
              </a:spcAft>
              <a:buSzPts val="2200"/>
              <a:buNone/>
            </a:pPr>
            <a:r>
              <a:t/>
            </a:r>
            <a:endParaRPr b="0" sz="2200"/>
          </a:p>
          <a:p>
            <a:pPr indent="0" lvl="0" marL="0" rtl="0" algn="l">
              <a:lnSpc>
                <a:spcPct val="100000"/>
              </a:lnSpc>
              <a:spcBef>
                <a:spcPts val="0"/>
              </a:spcBef>
              <a:spcAft>
                <a:spcPts val="0"/>
              </a:spcAft>
              <a:buSzPts val="2200"/>
              <a:buNone/>
            </a:pPr>
            <a:r>
              <a:rPr b="0" i="0" lang="en-US" sz="2200" u="none" strike="noStrike">
                <a:solidFill>
                  <a:srgbClr val="000000"/>
                </a:solidFill>
                <a:latin typeface="Roboto"/>
                <a:ea typeface="Roboto"/>
                <a:cs typeface="Roboto"/>
                <a:sym typeface="Roboto"/>
              </a:rPr>
              <a:t>IPv4: 192.168.1.90</a:t>
            </a:r>
            <a:endParaRPr b="0" sz="2200"/>
          </a:p>
          <a:p>
            <a:pPr indent="0" lvl="0" marL="0" rtl="0" algn="l">
              <a:lnSpc>
                <a:spcPct val="100000"/>
              </a:lnSpc>
              <a:spcBef>
                <a:spcPts val="0"/>
              </a:spcBef>
              <a:spcAft>
                <a:spcPts val="0"/>
              </a:spcAft>
              <a:buSzPts val="2200"/>
              <a:buNone/>
            </a:pPr>
            <a:r>
              <a:rPr b="0" i="0" lang="en-US" sz="2200" u="none" strike="noStrike">
                <a:solidFill>
                  <a:srgbClr val="000000"/>
                </a:solidFill>
                <a:latin typeface="Roboto"/>
                <a:ea typeface="Roboto"/>
                <a:cs typeface="Roboto"/>
                <a:sym typeface="Roboto"/>
              </a:rPr>
              <a:t>OS: Kali Linux</a:t>
            </a:r>
            <a:endParaRPr b="0" sz="2200"/>
          </a:p>
          <a:p>
            <a:pPr indent="0" lvl="0" marL="0" rtl="0" algn="l">
              <a:lnSpc>
                <a:spcPct val="100000"/>
              </a:lnSpc>
              <a:spcBef>
                <a:spcPts val="0"/>
              </a:spcBef>
              <a:spcAft>
                <a:spcPts val="0"/>
              </a:spcAft>
              <a:buSzPts val="2200"/>
              <a:buNone/>
            </a:pPr>
            <a:r>
              <a:rPr i="0" lang="en-US" sz="2200" u="none" strike="noStrike">
                <a:solidFill>
                  <a:srgbClr val="000000"/>
                </a:solidFill>
                <a:latin typeface="Roboto"/>
                <a:ea typeface="Roboto"/>
                <a:cs typeface="Roboto"/>
                <a:sym typeface="Roboto"/>
              </a:rPr>
              <a:t>Hostname</a:t>
            </a:r>
            <a:r>
              <a:rPr b="0" i="0" lang="en-US" sz="2200" u="none" strike="noStrike">
                <a:solidFill>
                  <a:srgbClr val="000000"/>
                </a:solidFill>
                <a:latin typeface="Roboto"/>
                <a:ea typeface="Roboto"/>
                <a:cs typeface="Roboto"/>
                <a:sym typeface="Roboto"/>
              </a:rPr>
              <a:t>: Kali</a:t>
            </a:r>
            <a:endParaRPr b="0" sz="2200"/>
          </a:p>
          <a:p>
            <a:pPr indent="0" lvl="0" marL="0" rtl="0" algn="l">
              <a:lnSpc>
                <a:spcPct val="100000"/>
              </a:lnSpc>
              <a:spcBef>
                <a:spcPts val="0"/>
              </a:spcBef>
              <a:spcAft>
                <a:spcPts val="0"/>
              </a:spcAft>
              <a:buSzPts val="2200"/>
              <a:buNone/>
            </a:pPr>
            <a:r>
              <a:rPr b="0" i="0" lang="en-US" sz="2200" u="none" strike="noStrike">
                <a:solidFill>
                  <a:srgbClr val="000000"/>
                </a:solidFill>
                <a:latin typeface="Roboto"/>
                <a:ea typeface="Roboto"/>
                <a:cs typeface="Roboto"/>
                <a:sym typeface="Roboto"/>
              </a:rPr>
              <a:t>IPv4:192.168.1.100</a:t>
            </a:r>
            <a:endParaRPr/>
          </a:p>
          <a:p>
            <a:pPr indent="0" lvl="0" marL="0" rtl="0" algn="l">
              <a:lnSpc>
                <a:spcPct val="100000"/>
              </a:lnSpc>
              <a:spcBef>
                <a:spcPts val="0"/>
              </a:spcBef>
              <a:spcAft>
                <a:spcPts val="0"/>
              </a:spcAft>
              <a:buSzPts val="2200"/>
              <a:buNone/>
            </a:pPr>
            <a:r>
              <a:t/>
            </a:r>
            <a:endParaRPr b="0" sz="2200"/>
          </a:p>
          <a:p>
            <a:pPr indent="0" lvl="0" marL="0" rtl="0" algn="l">
              <a:lnSpc>
                <a:spcPct val="100000"/>
              </a:lnSpc>
              <a:spcBef>
                <a:spcPts val="0"/>
              </a:spcBef>
              <a:spcAft>
                <a:spcPts val="0"/>
              </a:spcAft>
              <a:buSzPts val="2200"/>
              <a:buNone/>
            </a:pPr>
            <a:r>
              <a:rPr b="0" i="0" lang="en-US" sz="2200" u="none" strike="noStrike">
                <a:solidFill>
                  <a:srgbClr val="000000"/>
                </a:solidFill>
                <a:latin typeface="Roboto"/>
                <a:ea typeface="Roboto"/>
                <a:cs typeface="Roboto"/>
                <a:sym typeface="Roboto"/>
              </a:rPr>
              <a:t>OS: Linux</a:t>
            </a:r>
            <a:endParaRPr b="0" sz="2200"/>
          </a:p>
          <a:p>
            <a:pPr indent="0" lvl="0" marL="0" rtl="0" algn="l">
              <a:lnSpc>
                <a:spcPct val="100000"/>
              </a:lnSpc>
              <a:spcBef>
                <a:spcPts val="0"/>
              </a:spcBef>
              <a:spcAft>
                <a:spcPts val="0"/>
              </a:spcAft>
              <a:buSzPts val="2200"/>
              <a:buNone/>
            </a:pPr>
            <a:r>
              <a:rPr i="0" lang="en-US" sz="2200" u="none" strike="noStrike">
                <a:solidFill>
                  <a:srgbClr val="000000"/>
                </a:solidFill>
                <a:latin typeface="Roboto"/>
                <a:ea typeface="Roboto"/>
                <a:cs typeface="Roboto"/>
                <a:sym typeface="Roboto"/>
              </a:rPr>
              <a:t>Hostname</a:t>
            </a:r>
            <a:r>
              <a:rPr b="0" i="0" lang="en-US" sz="2200" u="none" strike="noStrike">
                <a:solidFill>
                  <a:srgbClr val="000000"/>
                </a:solidFill>
                <a:latin typeface="Roboto"/>
                <a:ea typeface="Roboto"/>
                <a:cs typeface="Roboto"/>
                <a:sym typeface="Roboto"/>
              </a:rPr>
              <a:t>: ELK</a:t>
            </a:r>
            <a:endParaRPr b="0" sz="2200"/>
          </a:p>
          <a:p>
            <a:pPr indent="0" lvl="0" marL="0" rtl="0" algn="l">
              <a:lnSpc>
                <a:spcPct val="100000"/>
              </a:lnSpc>
              <a:spcBef>
                <a:spcPts val="0"/>
              </a:spcBef>
              <a:spcAft>
                <a:spcPts val="0"/>
              </a:spcAft>
              <a:buSzPts val="2200"/>
              <a:buNone/>
            </a:pPr>
            <a:r>
              <a:rPr b="0" i="0" lang="en-US" sz="2200" u="none" strike="noStrike">
                <a:solidFill>
                  <a:srgbClr val="000000"/>
                </a:solidFill>
                <a:latin typeface="Roboto"/>
                <a:ea typeface="Roboto"/>
                <a:cs typeface="Roboto"/>
                <a:sym typeface="Roboto"/>
              </a:rPr>
              <a:t>IPv4: 192.168.1.105</a:t>
            </a:r>
            <a:endParaRPr b="0" sz="2200"/>
          </a:p>
          <a:p>
            <a:pPr indent="0" lvl="0" marL="0" rtl="0" algn="l">
              <a:lnSpc>
                <a:spcPct val="100000"/>
              </a:lnSpc>
              <a:spcBef>
                <a:spcPts val="0"/>
              </a:spcBef>
              <a:spcAft>
                <a:spcPts val="0"/>
              </a:spcAft>
              <a:buSzPts val="2200"/>
              <a:buNone/>
            </a:pPr>
            <a:r>
              <a:rPr b="0" i="0" lang="en-US" sz="2200" u="none" strike="noStrike">
                <a:solidFill>
                  <a:srgbClr val="000000"/>
                </a:solidFill>
                <a:latin typeface="Roboto"/>
                <a:ea typeface="Roboto"/>
                <a:cs typeface="Roboto"/>
                <a:sym typeface="Roboto"/>
              </a:rPr>
              <a:t>OS: Linux</a:t>
            </a:r>
            <a:endParaRPr b="0" sz="2200"/>
          </a:p>
          <a:p>
            <a:pPr indent="0" lvl="0" marL="0" rtl="0" algn="l">
              <a:lnSpc>
                <a:spcPct val="100000"/>
              </a:lnSpc>
              <a:spcBef>
                <a:spcPts val="0"/>
              </a:spcBef>
              <a:spcAft>
                <a:spcPts val="0"/>
              </a:spcAft>
              <a:buSzPts val="2200"/>
              <a:buNone/>
            </a:pPr>
            <a:r>
              <a:rPr i="0" lang="en-US" sz="2200" u="none" strike="noStrike">
                <a:solidFill>
                  <a:srgbClr val="000000"/>
                </a:solidFill>
                <a:latin typeface="Roboto"/>
                <a:ea typeface="Roboto"/>
                <a:cs typeface="Roboto"/>
                <a:sym typeface="Roboto"/>
              </a:rPr>
              <a:t>Hostname</a:t>
            </a:r>
            <a:r>
              <a:rPr b="0" i="0" lang="en-US" sz="2200" u="none" strike="noStrike">
                <a:solidFill>
                  <a:srgbClr val="000000"/>
                </a:solidFill>
                <a:latin typeface="Roboto"/>
                <a:ea typeface="Roboto"/>
                <a:cs typeface="Roboto"/>
                <a:sym typeface="Roboto"/>
              </a:rPr>
              <a:t>: Capstone</a:t>
            </a:r>
            <a:endParaRPr/>
          </a:p>
          <a:p>
            <a:pPr indent="0" lvl="0" marL="0" rtl="0" algn="l">
              <a:lnSpc>
                <a:spcPct val="100000"/>
              </a:lnSpc>
              <a:spcBef>
                <a:spcPts val="0"/>
              </a:spcBef>
              <a:spcAft>
                <a:spcPts val="0"/>
              </a:spcAft>
              <a:buSzPts val="2200"/>
              <a:buNone/>
            </a:pPr>
            <a:r>
              <a:t/>
            </a:r>
            <a:endParaRPr b="0" sz="2200"/>
          </a:p>
          <a:p>
            <a:pPr indent="0" lvl="0" marL="0" rtl="0" algn="l">
              <a:lnSpc>
                <a:spcPct val="100000"/>
              </a:lnSpc>
              <a:spcBef>
                <a:spcPts val="0"/>
              </a:spcBef>
              <a:spcAft>
                <a:spcPts val="0"/>
              </a:spcAft>
              <a:buSzPts val="2200"/>
              <a:buNone/>
            </a:pPr>
            <a:r>
              <a:rPr b="0" i="0" lang="en-US" sz="2200" u="none" strike="noStrike">
                <a:solidFill>
                  <a:srgbClr val="000000"/>
                </a:solidFill>
                <a:latin typeface="Roboto"/>
                <a:ea typeface="Roboto"/>
                <a:cs typeface="Roboto"/>
                <a:sym typeface="Roboto"/>
              </a:rPr>
              <a:t>IPv4: 192.168.1.110</a:t>
            </a:r>
            <a:endParaRPr b="0" sz="2200"/>
          </a:p>
          <a:p>
            <a:pPr indent="0" lvl="0" marL="0" rtl="0" algn="l">
              <a:lnSpc>
                <a:spcPct val="100000"/>
              </a:lnSpc>
              <a:spcBef>
                <a:spcPts val="0"/>
              </a:spcBef>
              <a:spcAft>
                <a:spcPts val="0"/>
              </a:spcAft>
              <a:buSzPts val="2200"/>
              <a:buNone/>
            </a:pPr>
            <a:r>
              <a:rPr b="0" i="0" lang="en-US" sz="2200" u="none" strike="noStrike">
                <a:solidFill>
                  <a:srgbClr val="000000"/>
                </a:solidFill>
                <a:latin typeface="Roboto"/>
                <a:ea typeface="Roboto"/>
                <a:cs typeface="Roboto"/>
                <a:sym typeface="Roboto"/>
              </a:rPr>
              <a:t>OS: Linux</a:t>
            </a:r>
            <a:endParaRPr b="0" sz="2200"/>
          </a:p>
          <a:p>
            <a:pPr indent="0" lvl="0" marL="0" rtl="0" algn="l">
              <a:lnSpc>
                <a:spcPct val="100000"/>
              </a:lnSpc>
              <a:spcBef>
                <a:spcPts val="0"/>
              </a:spcBef>
              <a:spcAft>
                <a:spcPts val="0"/>
              </a:spcAft>
              <a:buSzPts val="2200"/>
              <a:buNone/>
            </a:pPr>
            <a:r>
              <a:rPr b="0" i="0" lang="en-US" sz="2200" u="none" strike="noStrike">
                <a:solidFill>
                  <a:srgbClr val="000000"/>
                </a:solidFill>
                <a:latin typeface="Roboto"/>
                <a:ea typeface="Roboto"/>
                <a:cs typeface="Roboto"/>
                <a:sym typeface="Roboto"/>
              </a:rPr>
              <a:t>Hostname: Target 1</a:t>
            </a:r>
            <a:endParaRPr b="0" sz="2200"/>
          </a:p>
          <a:p>
            <a:pPr indent="0" lvl="0" marL="0" rtl="0" algn="l">
              <a:lnSpc>
                <a:spcPct val="100000"/>
              </a:lnSpc>
              <a:spcBef>
                <a:spcPts val="0"/>
              </a:spcBef>
              <a:spcAft>
                <a:spcPts val="0"/>
              </a:spcAft>
              <a:buSzPts val="2200"/>
              <a:buNone/>
            </a:pPr>
            <a:br>
              <a:rPr b="0" lang="en-US" sz="2200"/>
            </a:br>
            <a:r>
              <a:rPr b="0" i="0" lang="en-US" sz="2200" u="none" strike="noStrike">
                <a:solidFill>
                  <a:srgbClr val="000000"/>
                </a:solidFill>
                <a:latin typeface="Roboto"/>
                <a:ea typeface="Roboto"/>
                <a:cs typeface="Roboto"/>
                <a:sym typeface="Roboto"/>
              </a:rPr>
              <a:t>IPv4: 192.168.1.115</a:t>
            </a:r>
            <a:endParaRPr b="0" sz="2200"/>
          </a:p>
          <a:p>
            <a:pPr indent="0" lvl="0" marL="0" rtl="0" algn="l">
              <a:lnSpc>
                <a:spcPct val="100000"/>
              </a:lnSpc>
              <a:spcBef>
                <a:spcPts val="0"/>
              </a:spcBef>
              <a:spcAft>
                <a:spcPts val="0"/>
              </a:spcAft>
              <a:buSzPts val="2200"/>
              <a:buNone/>
            </a:pPr>
            <a:r>
              <a:rPr b="0" i="0" lang="en-US" sz="2200" u="none" strike="noStrike">
                <a:solidFill>
                  <a:srgbClr val="000000"/>
                </a:solidFill>
                <a:latin typeface="Roboto"/>
                <a:ea typeface="Roboto"/>
                <a:cs typeface="Roboto"/>
                <a:sym typeface="Roboto"/>
              </a:rPr>
              <a:t>OS: Linux</a:t>
            </a:r>
            <a:endParaRPr b="0" sz="2200"/>
          </a:p>
          <a:p>
            <a:pPr indent="0" lvl="0" marL="0" rtl="0" algn="l">
              <a:lnSpc>
                <a:spcPct val="100000"/>
              </a:lnSpc>
              <a:spcBef>
                <a:spcPts val="0"/>
              </a:spcBef>
              <a:spcAft>
                <a:spcPts val="0"/>
              </a:spcAft>
              <a:buSzPts val="2200"/>
              <a:buNone/>
            </a:pPr>
            <a:r>
              <a:rPr b="0" i="0" lang="en-US" sz="2200" u="none" strike="noStrike">
                <a:solidFill>
                  <a:srgbClr val="000000"/>
                </a:solidFill>
                <a:latin typeface="Roboto"/>
                <a:ea typeface="Roboto"/>
                <a:cs typeface="Roboto"/>
                <a:sym typeface="Roboto"/>
              </a:rPr>
              <a:t>Hostname: Target 2</a:t>
            </a:r>
            <a:endParaRPr b="0" sz="2200"/>
          </a:p>
          <a:p>
            <a:pPr indent="0" lvl="0" marL="0" rtl="0" algn="l">
              <a:lnSpc>
                <a:spcPct val="100000"/>
              </a:lnSpc>
              <a:spcBef>
                <a:spcPts val="0"/>
              </a:spcBef>
              <a:spcAft>
                <a:spcPts val="0"/>
              </a:spcAft>
              <a:buSzPts val="2200"/>
              <a:buNone/>
            </a:pPr>
            <a:br>
              <a:rPr b="0" lang="en-US" sz="2200"/>
            </a:br>
            <a:endParaRPr sz="2200"/>
          </a:p>
        </p:txBody>
      </p:sp>
      <p:sp>
        <p:nvSpPr>
          <p:cNvPr id="1347" name="Google Shape;1347;p4"/>
          <p:cNvSpPr txBox="1"/>
          <p:nvPr>
            <p:ph type="title"/>
          </p:nvPr>
        </p:nvSpPr>
        <p:spPr>
          <a:xfrm>
            <a:off x="-33125" y="0"/>
            <a:ext cx="17860800" cy="1423200"/>
          </a:xfrm>
          <a:prstGeom prst="rect">
            <a:avLst/>
          </a:prstGeom>
          <a:noFill/>
          <a:ln>
            <a:noFill/>
          </a:ln>
        </p:spPr>
        <p:txBody>
          <a:bodyPr anchorCtr="0" anchor="t" bIns="243750" lIns="1219000" spcFirstLastPara="1" rIns="731350" wrap="square" tIns="487575">
            <a:noAutofit/>
          </a:bodyPr>
          <a:lstStyle/>
          <a:p>
            <a:pPr indent="0" lvl="0" marL="0" rtl="0" algn="l">
              <a:lnSpc>
                <a:spcPct val="100000"/>
              </a:lnSpc>
              <a:spcBef>
                <a:spcPts val="0"/>
              </a:spcBef>
              <a:spcAft>
                <a:spcPts val="0"/>
              </a:spcAft>
              <a:buSzPts val="6400"/>
              <a:buNone/>
            </a:pPr>
            <a:r>
              <a:rPr lang="en-US"/>
              <a:t>Network Topology</a:t>
            </a:r>
            <a:endParaRPr/>
          </a:p>
        </p:txBody>
      </p:sp>
      <p:sp>
        <p:nvSpPr>
          <p:cNvPr id="1348" name="Google Shape;1348;p4"/>
          <p:cNvSpPr txBox="1"/>
          <p:nvPr>
            <p:ph idx="4"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p>
            <a:pPr indent="0" lvl="0" marL="0" rtl="0" algn="l">
              <a:lnSpc>
                <a:spcPct val="100000"/>
              </a:lnSpc>
              <a:spcBef>
                <a:spcPts val="0"/>
              </a:spcBef>
              <a:spcAft>
                <a:spcPts val="0"/>
              </a:spcAft>
              <a:buSzPts val="1900"/>
              <a:buNone/>
            </a:pPr>
            <a:r>
              <a:t/>
            </a:r>
            <a:endParaRPr/>
          </a:p>
        </p:txBody>
      </p:sp>
      <p:pic>
        <p:nvPicPr>
          <p:cNvPr id="1349" name="Google Shape;1349;p4"/>
          <p:cNvPicPr preferRelativeResize="0"/>
          <p:nvPr/>
        </p:nvPicPr>
        <p:blipFill rotWithShape="1">
          <a:blip r:embed="rId3">
            <a:alphaModFix/>
          </a:blip>
          <a:srcRect b="0" l="0" r="0" t="0"/>
          <a:stretch/>
        </p:blipFill>
        <p:spPr>
          <a:xfrm>
            <a:off x="1283060" y="2184661"/>
            <a:ext cx="16100480" cy="10747037"/>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3" name="Shape 1353"/>
        <p:cNvGrpSpPr/>
        <p:nvPr/>
      </p:nvGrpSpPr>
      <p:grpSpPr>
        <a:xfrm>
          <a:off x="0" y="0"/>
          <a:ext cx="0" cy="0"/>
          <a:chOff x="0" y="0"/>
          <a:chExt cx="0" cy="0"/>
        </a:xfrm>
      </p:grpSpPr>
      <p:sp>
        <p:nvSpPr>
          <p:cNvPr id="1354" name="Google Shape;1354;p5"/>
          <p:cNvSpPr txBox="1"/>
          <p:nvPr>
            <p:ph type="title"/>
          </p:nvPr>
        </p:nvSpPr>
        <p:spPr>
          <a:xfrm>
            <a:off x="-32791" y="0"/>
            <a:ext cx="24443101" cy="1423200"/>
          </a:xfrm>
          <a:prstGeom prst="rect">
            <a:avLst/>
          </a:prstGeom>
          <a:noFill/>
          <a:ln>
            <a:noFill/>
          </a:ln>
        </p:spPr>
        <p:txBody>
          <a:bodyPr anchorCtr="0" anchor="t" bIns="243750" lIns="1219000" spcFirstLastPara="1" rIns="731350" wrap="square" tIns="487575">
            <a:noAutofit/>
          </a:bodyPr>
          <a:lstStyle/>
          <a:p>
            <a:pPr indent="0" lvl="0" marL="0" rtl="0" algn="l">
              <a:lnSpc>
                <a:spcPct val="100000"/>
              </a:lnSpc>
              <a:spcBef>
                <a:spcPts val="0"/>
              </a:spcBef>
              <a:spcAft>
                <a:spcPts val="0"/>
              </a:spcAft>
              <a:buSzPts val="6400"/>
              <a:buNone/>
            </a:pPr>
            <a:r>
              <a:rPr lang="en-US"/>
              <a:t>Critical Vulnerabilities: Target 1</a:t>
            </a:r>
            <a:endParaRPr/>
          </a:p>
        </p:txBody>
      </p:sp>
      <p:sp>
        <p:nvSpPr>
          <p:cNvPr id="1355" name="Google Shape;1355;p5"/>
          <p:cNvSpPr txBox="1"/>
          <p:nvPr>
            <p:ph idx="12" type="sldNum"/>
          </p:nvPr>
        </p:nvSpPr>
        <p:spPr>
          <a:xfrm>
            <a:off x="22948089" y="13219200"/>
            <a:ext cx="698100" cy="281700"/>
          </a:xfrm>
          <a:prstGeom prst="rect">
            <a:avLst/>
          </a:prstGeom>
          <a:noFill/>
          <a:ln>
            <a:noFill/>
          </a:ln>
        </p:spPr>
        <p:txBody>
          <a:bodyPr anchorCtr="0" anchor="t" bIns="243750" lIns="0" spcFirstLastPara="1" rIns="0" wrap="square" tIns="0">
            <a:noAutofit/>
          </a:bodyPr>
          <a:lstStyle/>
          <a:p>
            <a:pPr indent="0" lvl="0" marL="0" rtl="0" algn="r">
              <a:lnSpc>
                <a:spcPct val="100000"/>
              </a:lnSpc>
              <a:spcBef>
                <a:spcPts val="0"/>
              </a:spcBef>
              <a:spcAft>
                <a:spcPts val="0"/>
              </a:spcAft>
              <a:buSzPts val="1600"/>
              <a:buNone/>
            </a:pPr>
            <a:fld id="{00000000-1234-1234-1234-123412341234}" type="slidenum">
              <a:rPr lang="en-US"/>
              <a:t>‹#›</a:t>
            </a:fld>
            <a:endParaRPr/>
          </a:p>
        </p:txBody>
      </p:sp>
      <p:sp>
        <p:nvSpPr>
          <p:cNvPr id="1356" name="Google Shape;1356;p5"/>
          <p:cNvSpPr txBox="1"/>
          <p:nvPr>
            <p:ph idx="3" type="body"/>
          </p:nvPr>
        </p:nvSpPr>
        <p:spPr>
          <a:xfrm>
            <a:off x="613923" y="1924650"/>
            <a:ext cx="22942801" cy="9866700"/>
          </a:xfrm>
          <a:prstGeom prst="rect">
            <a:avLst/>
          </a:prstGeom>
          <a:noFill/>
          <a:ln>
            <a:noFill/>
          </a:ln>
        </p:spPr>
        <p:txBody>
          <a:bodyPr anchorCtr="0" anchor="t" bIns="2437975" lIns="1219000" spcFirstLastPara="1" rIns="1219000" wrap="square" tIns="0">
            <a:noAutofit/>
          </a:bodyPr>
          <a:lstStyle/>
          <a:p>
            <a:pPr indent="0" lvl="0" marL="0" rtl="0" algn="l">
              <a:lnSpc>
                <a:spcPct val="100000"/>
              </a:lnSpc>
              <a:spcBef>
                <a:spcPts val="0"/>
              </a:spcBef>
              <a:spcAft>
                <a:spcPts val="0"/>
              </a:spcAft>
              <a:buSzPts val="3700"/>
              <a:buNone/>
            </a:pPr>
            <a:r>
              <a:rPr lang="en-US" sz="4400"/>
              <a:t>Our assessment uncovered the following critical vulnerabilities in </a:t>
            </a:r>
            <a:r>
              <a:rPr b="1" lang="en-US" sz="4400"/>
              <a:t>Target 1</a:t>
            </a:r>
            <a:r>
              <a:rPr lang="en-US" sz="4400"/>
              <a:t>.</a:t>
            </a:r>
            <a:endParaRPr sz="4400"/>
          </a:p>
          <a:p>
            <a:pPr indent="0" lvl="0" marL="0" rtl="0" algn="l">
              <a:lnSpc>
                <a:spcPct val="100000"/>
              </a:lnSpc>
              <a:spcBef>
                <a:spcPts val="1200"/>
              </a:spcBef>
              <a:spcAft>
                <a:spcPts val="0"/>
              </a:spcAft>
              <a:buSzPts val="3700"/>
              <a:buNone/>
            </a:pPr>
            <a:r>
              <a:t/>
            </a:r>
            <a:endParaRPr sz="4400"/>
          </a:p>
          <a:p>
            <a:pPr indent="0" lvl="0" marL="0" rtl="0" algn="l">
              <a:lnSpc>
                <a:spcPct val="100000"/>
              </a:lnSpc>
              <a:spcBef>
                <a:spcPts val="1200"/>
              </a:spcBef>
              <a:spcAft>
                <a:spcPts val="1200"/>
              </a:spcAft>
              <a:buSzPts val="3700"/>
              <a:buNone/>
            </a:pPr>
            <a:r>
              <a:t/>
            </a:r>
            <a:endParaRPr sz="4400">
              <a:solidFill>
                <a:schemeClr val="dk1"/>
              </a:solidFill>
            </a:endParaRPr>
          </a:p>
        </p:txBody>
      </p:sp>
      <p:graphicFrame>
        <p:nvGraphicFramePr>
          <p:cNvPr id="1357" name="Google Shape;1357;p5"/>
          <p:cNvGraphicFramePr/>
          <p:nvPr/>
        </p:nvGraphicFramePr>
        <p:xfrm>
          <a:off x="820927" y="2657910"/>
          <a:ext cx="3000000" cy="3000000"/>
        </p:xfrm>
        <a:graphic>
          <a:graphicData uri="http://schemas.openxmlformats.org/drawingml/2006/table">
            <a:tbl>
              <a:tblPr>
                <a:noFill/>
                <a:tableStyleId>{A732CFBE-DBE6-4D1C-B18E-9A02C2E76F70}</a:tableStyleId>
              </a:tblPr>
              <a:tblGrid>
                <a:gridCol w="7331875"/>
                <a:gridCol w="7331875"/>
                <a:gridCol w="7331875"/>
              </a:tblGrid>
              <a:tr h="381000">
                <a:tc>
                  <a:txBody>
                    <a:bodyPr/>
                    <a:lstStyle/>
                    <a:p>
                      <a:pPr indent="0" lvl="0" marL="0" marR="0" rtl="0" algn="ctr">
                        <a:lnSpc>
                          <a:spcPct val="100000"/>
                        </a:lnSpc>
                        <a:spcBef>
                          <a:spcPts val="0"/>
                        </a:spcBef>
                        <a:spcAft>
                          <a:spcPts val="0"/>
                        </a:spcAft>
                        <a:buClr>
                          <a:srgbClr val="000000"/>
                        </a:buClr>
                        <a:buSzPts val="4400"/>
                        <a:buFont typeface="Arial"/>
                        <a:buNone/>
                      </a:pPr>
                      <a:r>
                        <a:rPr b="1" lang="en-US" sz="4400" u="none" cap="none" strike="noStrike">
                          <a:latin typeface="Roboto"/>
                          <a:ea typeface="Roboto"/>
                          <a:cs typeface="Roboto"/>
                          <a:sym typeface="Roboto"/>
                        </a:rPr>
                        <a:t>Vulnerability</a:t>
                      </a:r>
                      <a:endParaRPr b="1" sz="4400" u="none" cap="none" strike="noStrike">
                        <a:latin typeface="Roboto"/>
                        <a:ea typeface="Roboto"/>
                        <a:cs typeface="Roboto"/>
                        <a:sym typeface="Roboto"/>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4400"/>
                        <a:buFont typeface="Arial"/>
                        <a:buNone/>
                      </a:pPr>
                      <a:r>
                        <a:rPr b="1" lang="en-US" sz="4400" u="none" cap="none" strike="noStrike">
                          <a:latin typeface="Roboto"/>
                          <a:ea typeface="Roboto"/>
                          <a:cs typeface="Roboto"/>
                          <a:sym typeface="Roboto"/>
                        </a:rPr>
                        <a:t>Description</a:t>
                      </a:r>
                      <a:endParaRPr b="1" sz="4400" u="none" cap="none" strike="noStrike">
                        <a:latin typeface="Roboto"/>
                        <a:ea typeface="Roboto"/>
                        <a:cs typeface="Roboto"/>
                        <a:sym typeface="Roboto"/>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4400"/>
                        <a:buFont typeface="Arial"/>
                        <a:buNone/>
                      </a:pPr>
                      <a:r>
                        <a:rPr b="1" lang="en-US" sz="4400" u="none" cap="none" strike="noStrike">
                          <a:latin typeface="Roboto"/>
                          <a:ea typeface="Roboto"/>
                          <a:cs typeface="Roboto"/>
                          <a:sym typeface="Roboto"/>
                        </a:rPr>
                        <a:t>Impact</a:t>
                      </a:r>
                      <a:endParaRPr b="1" sz="4400" u="none" cap="none" strike="noStrike">
                        <a:latin typeface="Roboto"/>
                        <a:ea typeface="Roboto"/>
                        <a:cs typeface="Roboto"/>
                        <a:sym typeface="Roboto"/>
                      </a:endParaRPr>
                    </a:p>
                  </a:txBody>
                  <a:tcPr marT="91425" marB="91425" marR="91425" marL="91425"/>
                </a:tc>
              </a:tr>
              <a:tr h="381000">
                <a:tc>
                  <a:txBody>
                    <a:bodyPr/>
                    <a:lstStyle/>
                    <a:p>
                      <a:pPr indent="0" lvl="0" marL="0" marR="0" rtl="0" algn="ctr">
                        <a:lnSpc>
                          <a:spcPct val="100000"/>
                        </a:lnSpc>
                        <a:spcBef>
                          <a:spcPts val="0"/>
                        </a:spcBef>
                        <a:spcAft>
                          <a:spcPts val="0"/>
                        </a:spcAft>
                        <a:buNone/>
                      </a:pPr>
                      <a:r>
                        <a:rPr b="0" i="0" lang="en-US" sz="3400" u="none" cap="none" strike="noStrike">
                          <a:solidFill>
                            <a:srgbClr val="7030A0"/>
                          </a:solidFill>
                          <a:latin typeface="Roboto"/>
                          <a:ea typeface="Roboto"/>
                          <a:cs typeface="Roboto"/>
                          <a:sym typeface="Roboto"/>
                        </a:rPr>
                        <a:t>Wordpress Vulnerability</a:t>
                      </a:r>
                      <a:endParaRPr sz="3400" u="none" cap="none" strike="noStrike">
                        <a:solidFill>
                          <a:srgbClr val="7030A0"/>
                        </a:solidFill>
                      </a:endParaRPr>
                    </a:p>
                  </a:txBody>
                  <a:tcPr marT="47625" marB="47625" marR="47625" marL="47625"/>
                </a:tc>
                <a:tc>
                  <a:txBody>
                    <a:bodyPr/>
                    <a:lstStyle/>
                    <a:p>
                      <a:pPr indent="0" lvl="0" marL="0" marR="0" rtl="0" algn="ctr">
                        <a:lnSpc>
                          <a:spcPct val="100000"/>
                        </a:lnSpc>
                        <a:spcBef>
                          <a:spcPts val="0"/>
                        </a:spcBef>
                        <a:spcAft>
                          <a:spcPts val="0"/>
                        </a:spcAft>
                        <a:buNone/>
                      </a:pPr>
                      <a:r>
                        <a:rPr b="0" i="0" lang="en-US" sz="3400" u="none" cap="none" strike="noStrike">
                          <a:solidFill>
                            <a:srgbClr val="7030A0"/>
                          </a:solidFill>
                          <a:latin typeface="Roboto"/>
                          <a:ea typeface="Roboto"/>
                          <a:cs typeface="Roboto"/>
                          <a:sym typeface="Roboto"/>
                        </a:rPr>
                        <a:t>Wordpress Content Management plugins for username, password makes it vulnerable. Enumeration attack on this vulnerability gives out usernames.</a:t>
                      </a:r>
                      <a:endParaRPr sz="3400" u="none" cap="none" strike="noStrike">
                        <a:solidFill>
                          <a:srgbClr val="7030A0"/>
                        </a:solidFill>
                      </a:endParaRPr>
                    </a:p>
                  </a:txBody>
                  <a:tcPr marT="47625" marB="47625" marR="47625" marL="47625"/>
                </a:tc>
                <a:tc>
                  <a:txBody>
                    <a:bodyPr/>
                    <a:lstStyle/>
                    <a:p>
                      <a:pPr indent="0" lvl="0" marL="0" marR="0" rtl="0" algn="ctr">
                        <a:lnSpc>
                          <a:spcPct val="100000"/>
                        </a:lnSpc>
                        <a:spcBef>
                          <a:spcPts val="0"/>
                        </a:spcBef>
                        <a:spcAft>
                          <a:spcPts val="0"/>
                        </a:spcAft>
                        <a:buNone/>
                      </a:pPr>
                      <a:r>
                        <a:rPr b="0" i="0" lang="en-US" sz="3400" u="none" cap="none" strike="noStrike">
                          <a:solidFill>
                            <a:srgbClr val="7030A0"/>
                          </a:solidFill>
                          <a:latin typeface="Roboto"/>
                          <a:ea typeface="Roboto"/>
                          <a:cs typeface="Roboto"/>
                          <a:sym typeface="Roboto"/>
                        </a:rPr>
                        <a:t>Helps hacker with reconnaissance in collecting usernames on the system.</a:t>
                      </a:r>
                      <a:endParaRPr sz="3400" u="none" cap="none" strike="noStrike">
                        <a:solidFill>
                          <a:srgbClr val="7030A0"/>
                        </a:solidFill>
                      </a:endParaRPr>
                    </a:p>
                  </a:txBody>
                  <a:tcPr marT="47625" marB="47625" marR="47625" marL="47625"/>
                </a:tc>
              </a:tr>
              <a:tr h="381000">
                <a:tc>
                  <a:txBody>
                    <a:bodyPr/>
                    <a:lstStyle/>
                    <a:p>
                      <a:pPr indent="0" lvl="0" marL="0" marR="0" rtl="0" algn="ctr">
                        <a:lnSpc>
                          <a:spcPct val="100000"/>
                        </a:lnSpc>
                        <a:spcBef>
                          <a:spcPts val="0"/>
                        </a:spcBef>
                        <a:spcAft>
                          <a:spcPts val="0"/>
                        </a:spcAft>
                        <a:buNone/>
                      </a:pPr>
                      <a:r>
                        <a:rPr b="0" i="0" lang="en-US" sz="3400" u="none" cap="none" strike="noStrike">
                          <a:solidFill>
                            <a:srgbClr val="7030A0"/>
                          </a:solidFill>
                          <a:latin typeface="Roboto"/>
                          <a:ea typeface="Roboto"/>
                          <a:cs typeface="Roboto"/>
                          <a:sym typeface="Roboto"/>
                        </a:rPr>
                        <a:t>Weak password Policy</a:t>
                      </a:r>
                      <a:endParaRPr sz="3400" u="none" cap="none" strike="noStrike">
                        <a:solidFill>
                          <a:srgbClr val="7030A0"/>
                        </a:solidFill>
                      </a:endParaRPr>
                    </a:p>
                  </a:txBody>
                  <a:tcPr marT="47625" marB="47625" marR="47625" marL="47625"/>
                </a:tc>
                <a:tc>
                  <a:txBody>
                    <a:bodyPr/>
                    <a:lstStyle/>
                    <a:p>
                      <a:pPr indent="0" lvl="0" marL="0" marR="0" rtl="0" algn="ctr">
                        <a:lnSpc>
                          <a:spcPct val="100000"/>
                        </a:lnSpc>
                        <a:spcBef>
                          <a:spcPts val="0"/>
                        </a:spcBef>
                        <a:spcAft>
                          <a:spcPts val="0"/>
                        </a:spcAft>
                        <a:buNone/>
                      </a:pPr>
                      <a:r>
                        <a:rPr b="0" i="0" lang="en-US" sz="3400" u="none" cap="none" strike="noStrike">
                          <a:solidFill>
                            <a:srgbClr val="7030A0"/>
                          </a:solidFill>
                          <a:latin typeface="Roboto"/>
                          <a:ea typeface="Roboto"/>
                          <a:cs typeface="Roboto"/>
                          <a:sym typeface="Roboto"/>
                        </a:rPr>
                        <a:t>Weak password allows user to select easy password which are cracked easily. Using username as password or password length with short length. No mix of uppercase and special characters makes system vulnerable.</a:t>
                      </a:r>
                      <a:endParaRPr sz="3400" u="none" cap="none" strike="noStrike">
                        <a:solidFill>
                          <a:srgbClr val="7030A0"/>
                        </a:solidFill>
                      </a:endParaRPr>
                    </a:p>
                  </a:txBody>
                  <a:tcPr marT="47625" marB="47625" marR="47625" marL="47625"/>
                </a:tc>
                <a:tc>
                  <a:txBody>
                    <a:bodyPr/>
                    <a:lstStyle/>
                    <a:p>
                      <a:pPr indent="0" lvl="0" marL="0" marR="0" rtl="0" algn="ctr">
                        <a:lnSpc>
                          <a:spcPct val="100000"/>
                        </a:lnSpc>
                        <a:spcBef>
                          <a:spcPts val="0"/>
                        </a:spcBef>
                        <a:spcAft>
                          <a:spcPts val="0"/>
                        </a:spcAft>
                        <a:buNone/>
                      </a:pPr>
                      <a:r>
                        <a:rPr lang="en-US" sz="3400" u="none" cap="none" strike="noStrike">
                          <a:solidFill>
                            <a:srgbClr val="7030A0"/>
                          </a:solidFill>
                        </a:rPr>
                        <a:t>Easy passwords are very dangerous for giving out system information as whole system becomes available to hacker. Michael’s account has access to database information. Steven’s account has special privileges.</a:t>
                      </a:r>
                      <a:endParaRPr/>
                    </a:p>
                  </a:txBody>
                  <a:tcPr marT="47625" marB="47625" marR="47625" marL="47625"/>
                </a:tc>
              </a:tr>
              <a:tr h="381000">
                <a:tc>
                  <a:txBody>
                    <a:bodyPr/>
                    <a:lstStyle/>
                    <a:p>
                      <a:pPr indent="0" lvl="0" marL="0" marR="0" rtl="0" algn="ctr">
                        <a:lnSpc>
                          <a:spcPct val="100000"/>
                        </a:lnSpc>
                        <a:spcBef>
                          <a:spcPts val="0"/>
                        </a:spcBef>
                        <a:spcAft>
                          <a:spcPts val="0"/>
                        </a:spcAft>
                        <a:buNone/>
                      </a:pPr>
                      <a:r>
                        <a:rPr b="0" i="0" lang="en-US" sz="3400" u="none" cap="none" strike="noStrike">
                          <a:solidFill>
                            <a:srgbClr val="7030A0"/>
                          </a:solidFill>
                          <a:latin typeface="Roboto"/>
                          <a:ea typeface="Roboto"/>
                          <a:cs typeface="Roboto"/>
                          <a:sym typeface="Roboto"/>
                        </a:rPr>
                        <a:t>Secure Shell Port Open</a:t>
                      </a:r>
                      <a:endParaRPr sz="3400" u="none" cap="none" strike="noStrike">
                        <a:solidFill>
                          <a:srgbClr val="7030A0"/>
                        </a:solidFill>
                      </a:endParaRPr>
                    </a:p>
                  </a:txBody>
                  <a:tcPr marT="47625" marB="47625" marR="47625" marL="47625"/>
                </a:tc>
                <a:tc>
                  <a:txBody>
                    <a:bodyPr/>
                    <a:lstStyle/>
                    <a:p>
                      <a:pPr indent="0" lvl="0" marL="0" marR="0" rtl="0" algn="ctr">
                        <a:lnSpc>
                          <a:spcPct val="100000"/>
                        </a:lnSpc>
                        <a:spcBef>
                          <a:spcPts val="0"/>
                        </a:spcBef>
                        <a:spcAft>
                          <a:spcPts val="0"/>
                        </a:spcAft>
                        <a:buNone/>
                      </a:pPr>
                      <a:r>
                        <a:rPr b="0" i="0" lang="en-US" sz="3400" u="none" cap="none" strike="noStrike">
                          <a:solidFill>
                            <a:srgbClr val="7030A0"/>
                          </a:solidFill>
                          <a:latin typeface="Roboto"/>
                          <a:ea typeface="Roboto"/>
                          <a:cs typeface="Roboto"/>
                          <a:sym typeface="Roboto"/>
                        </a:rPr>
                        <a:t>Open secure shell service is serious attack surface. Hacker can easily brute force on this to gather user account information. </a:t>
                      </a:r>
                      <a:endParaRPr sz="3400" u="none" cap="none" strike="noStrike">
                        <a:solidFill>
                          <a:srgbClr val="7030A0"/>
                        </a:solidFill>
                      </a:endParaRPr>
                    </a:p>
                  </a:txBody>
                  <a:tcPr marT="47625" marB="47625" marR="47625" marL="47625"/>
                </a:tc>
                <a:tc>
                  <a:txBody>
                    <a:bodyPr/>
                    <a:lstStyle/>
                    <a:p>
                      <a:pPr indent="0" lvl="0" marL="0" marR="0" rtl="0" algn="ctr">
                        <a:lnSpc>
                          <a:spcPct val="100000"/>
                        </a:lnSpc>
                        <a:spcBef>
                          <a:spcPts val="0"/>
                        </a:spcBef>
                        <a:spcAft>
                          <a:spcPts val="0"/>
                        </a:spcAft>
                        <a:buNone/>
                      </a:pPr>
                      <a:r>
                        <a:rPr b="0" i="0" lang="en-US" sz="3400" u="none" cap="none" strike="noStrike">
                          <a:solidFill>
                            <a:srgbClr val="7030A0"/>
                          </a:solidFill>
                          <a:latin typeface="Roboto"/>
                          <a:ea typeface="Roboto"/>
                          <a:cs typeface="Roboto"/>
                          <a:sym typeface="Roboto"/>
                        </a:rPr>
                        <a:t>Breaking down user account access is like giving keys to the kingdom. </a:t>
                      </a:r>
                      <a:endParaRPr sz="3400" u="none" cap="none" strike="noStrike">
                        <a:solidFill>
                          <a:srgbClr val="7030A0"/>
                        </a:solidFill>
                      </a:endParaRPr>
                    </a:p>
                  </a:txBody>
                  <a:tcPr marT="47625" marB="47625" marR="47625" marL="47625"/>
                </a:tc>
              </a:tr>
              <a:tr h="381000">
                <a:tc>
                  <a:txBody>
                    <a:bodyPr/>
                    <a:lstStyle/>
                    <a:p>
                      <a:pPr indent="0" lvl="0" marL="0" marR="0" rtl="0" algn="ctr">
                        <a:lnSpc>
                          <a:spcPct val="100000"/>
                        </a:lnSpc>
                        <a:spcBef>
                          <a:spcPts val="0"/>
                        </a:spcBef>
                        <a:spcAft>
                          <a:spcPts val="0"/>
                        </a:spcAft>
                        <a:buNone/>
                      </a:pPr>
                      <a:r>
                        <a:rPr b="0" i="0" lang="en-US" sz="3400" u="none" cap="none" strike="noStrike">
                          <a:solidFill>
                            <a:srgbClr val="7030A0"/>
                          </a:solidFill>
                          <a:latin typeface="Roboto"/>
                          <a:ea typeface="Roboto"/>
                          <a:cs typeface="Roboto"/>
                          <a:sym typeface="Roboto"/>
                        </a:rPr>
                        <a:t>CWE-307: Brute Force attacks </a:t>
                      </a:r>
                      <a:endParaRPr sz="3400" u="none" cap="none" strike="noStrike">
                        <a:solidFill>
                          <a:srgbClr val="7030A0"/>
                        </a:solidFill>
                      </a:endParaRPr>
                    </a:p>
                  </a:txBody>
                  <a:tcPr marT="47625" marB="47625" marR="47625" marL="47625"/>
                </a:tc>
                <a:tc>
                  <a:txBody>
                    <a:bodyPr/>
                    <a:lstStyle/>
                    <a:p>
                      <a:pPr indent="0" lvl="0" marL="0" marR="0" rtl="0" algn="ctr">
                        <a:lnSpc>
                          <a:spcPct val="100000"/>
                        </a:lnSpc>
                        <a:spcBef>
                          <a:spcPts val="0"/>
                        </a:spcBef>
                        <a:spcAft>
                          <a:spcPts val="0"/>
                        </a:spcAft>
                        <a:buNone/>
                      </a:pPr>
                      <a:r>
                        <a:rPr b="0" i="0" lang="en-US" sz="3400" u="none" cap="none" strike="noStrike">
                          <a:solidFill>
                            <a:srgbClr val="7030A0"/>
                          </a:solidFill>
                          <a:latin typeface="Roboto"/>
                          <a:ea typeface="Roboto"/>
                          <a:cs typeface="Roboto"/>
                          <a:sym typeface="Roboto"/>
                        </a:rPr>
                        <a:t>Allows hacker to specialized tools to crack passwords.</a:t>
                      </a:r>
                      <a:endParaRPr sz="3400" u="none" cap="none" strike="noStrike">
                        <a:solidFill>
                          <a:srgbClr val="7030A0"/>
                        </a:solidFill>
                      </a:endParaRPr>
                    </a:p>
                  </a:txBody>
                  <a:tcPr marT="47625" marB="47625" marR="47625" marL="47625"/>
                </a:tc>
                <a:tc>
                  <a:txBody>
                    <a:bodyPr/>
                    <a:lstStyle/>
                    <a:p>
                      <a:pPr indent="0" lvl="0" marL="0" marR="0" rtl="0" algn="ctr">
                        <a:lnSpc>
                          <a:spcPct val="100000"/>
                        </a:lnSpc>
                        <a:spcBef>
                          <a:spcPts val="0"/>
                        </a:spcBef>
                        <a:spcAft>
                          <a:spcPts val="0"/>
                        </a:spcAft>
                        <a:buNone/>
                      </a:pPr>
                      <a:r>
                        <a:rPr b="0" i="0" lang="en-US" sz="3400" u="none" cap="none" strike="noStrike">
                          <a:solidFill>
                            <a:srgbClr val="7030A0"/>
                          </a:solidFill>
                          <a:latin typeface="Roboto"/>
                          <a:ea typeface="Roboto"/>
                          <a:cs typeface="Roboto"/>
                          <a:sym typeface="Roboto"/>
                        </a:rPr>
                        <a:t>Once password is cracked, User has good access to the system.</a:t>
                      </a:r>
                      <a:endParaRPr sz="3400" u="none" cap="none" strike="noStrike">
                        <a:solidFill>
                          <a:srgbClr val="7030A0"/>
                        </a:solidFill>
                      </a:endParaRPr>
                    </a:p>
                  </a:txBody>
                  <a:tcPr marT="47625" marB="47625" marR="47625" marL="47625"/>
                </a:tc>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1" name="Shape 1361"/>
        <p:cNvGrpSpPr/>
        <p:nvPr/>
      </p:nvGrpSpPr>
      <p:grpSpPr>
        <a:xfrm>
          <a:off x="0" y="0"/>
          <a:ext cx="0" cy="0"/>
          <a:chOff x="0" y="0"/>
          <a:chExt cx="0" cy="0"/>
        </a:xfrm>
      </p:grpSpPr>
      <p:sp>
        <p:nvSpPr>
          <p:cNvPr id="1362" name="Google Shape;1362;p6"/>
          <p:cNvSpPr txBox="1"/>
          <p:nvPr>
            <p:ph type="title"/>
          </p:nvPr>
        </p:nvSpPr>
        <p:spPr>
          <a:xfrm>
            <a:off x="-32791" y="0"/>
            <a:ext cx="24443101" cy="1423200"/>
          </a:xfrm>
          <a:prstGeom prst="rect">
            <a:avLst/>
          </a:prstGeom>
          <a:noFill/>
          <a:ln>
            <a:noFill/>
          </a:ln>
        </p:spPr>
        <p:txBody>
          <a:bodyPr anchorCtr="0" anchor="t" bIns="243750" lIns="1219000" spcFirstLastPara="1" rIns="731350" wrap="square" tIns="487575">
            <a:noAutofit/>
          </a:bodyPr>
          <a:lstStyle/>
          <a:p>
            <a:pPr indent="0" lvl="0" marL="0" rtl="0" algn="l">
              <a:lnSpc>
                <a:spcPct val="100000"/>
              </a:lnSpc>
              <a:spcBef>
                <a:spcPts val="0"/>
              </a:spcBef>
              <a:spcAft>
                <a:spcPts val="0"/>
              </a:spcAft>
              <a:buSzPts val="6400"/>
              <a:buNone/>
            </a:pPr>
            <a:r>
              <a:rPr lang="en-US">
                <a:solidFill>
                  <a:schemeClr val="dk1"/>
                </a:solidFill>
              </a:rPr>
              <a:t>Critical Vulnerabilities</a:t>
            </a:r>
            <a:r>
              <a:rPr lang="en-US"/>
              <a:t>: Target 2</a:t>
            </a:r>
            <a:endParaRPr/>
          </a:p>
        </p:txBody>
      </p:sp>
      <p:sp>
        <p:nvSpPr>
          <p:cNvPr id="1363" name="Google Shape;1363;p6"/>
          <p:cNvSpPr txBox="1"/>
          <p:nvPr>
            <p:ph idx="12" type="sldNum"/>
          </p:nvPr>
        </p:nvSpPr>
        <p:spPr>
          <a:xfrm>
            <a:off x="22948089" y="13219200"/>
            <a:ext cx="698100" cy="281700"/>
          </a:xfrm>
          <a:prstGeom prst="rect">
            <a:avLst/>
          </a:prstGeom>
          <a:noFill/>
          <a:ln>
            <a:noFill/>
          </a:ln>
        </p:spPr>
        <p:txBody>
          <a:bodyPr anchorCtr="0" anchor="t" bIns="243750" lIns="0" spcFirstLastPara="1" rIns="0" wrap="square" tIns="0">
            <a:noAutofit/>
          </a:bodyPr>
          <a:lstStyle/>
          <a:p>
            <a:pPr indent="0" lvl="0" marL="0" rtl="0" algn="r">
              <a:lnSpc>
                <a:spcPct val="100000"/>
              </a:lnSpc>
              <a:spcBef>
                <a:spcPts val="0"/>
              </a:spcBef>
              <a:spcAft>
                <a:spcPts val="0"/>
              </a:spcAft>
              <a:buSzPts val="1600"/>
              <a:buNone/>
            </a:pPr>
            <a:fld id="{00000000-1234-1234-1234-123412341234}" type="slidenum">
              <a:rPr lang="en-US"/>
              <a:t>‹#›</a:t>
            </a:fld>
            <a:endParaRPr/>
          </a:p>
        </p:txBody>
      </p:sp>
      <p:sp>
        <p:nvSpPr>
          <p:cNvPr id="1364" name="Google Shape;1364;p6"/>
          <p:cNvSpPr txBox="1"/>
          <p:nvPr>
            <p:ph idx="3" type="body"/>
          </p:nvPr>
        </p:nvSpPr>
        <p:spPr>
          <a:xfrm>
            <a:off x="703389" y="1728870"/>
            <a:ext cx="22942801" cy="9866700"/>
          </a:xfrm>
          <a:prstGeom prst="rect">
            <a:avLst/>
          </a:prstGeom>
          <a:noFill/>
          <a:ln>
            <a:noFill/>
          </a:ln>
        </p:spPr>
        <p:txBody>
          <a:bodyPr anchorCtr="0" anchor="t" bIns="2437975" lIns="1219000" spcFirstLastPara="1" rIns="1219000" wrap="square" tIns="0">
            <a:noAutofit/>
          </a:bodyPr>
          <a:lstStyle/>
          <a:p>
            <a:pPr indent="0" lvl="0" marL="0" rtl="0" algn="l">
              <a:lnSpc>
                <a:spcPct val="100000"/>
              </a:lnSpc>
              <a:spcBef>
                <a:spcPts val="0"/>
              </a:spcBef>
              <a:spcAft>
                <a:spcPts val="0"/>
              </a:spcAft>
              <a:buSzPts val="3700"/>
              <a:buNone/>
            </a:pPr>
            <a:r>
              <a:rPr lang="en-US" sz="4400"/>
              <a:t>Our assessment uncovered the following critical vulnerabilities in </a:t>
            </a:r>
            <a:r>
              <a:rPr b="1" lang="en-US" sz="4400"/>
              <a:t>Target 2</a:t>
            </a:r>
            <a:r>
              <a:rPr lang="en-US" sz="4400"/>
              <a:t>.</a:t>
            </a:r>
            <a:endParaRPr sz="4400"/>
          </a:p>
          <a:p>
            <a:pPr indent="0" lvl="0" marL="0" rtl="0" algn="l">
              <a:lnSpc>
                <a:spcPct val="100000"/>
              </a:lnSpc>
              <a:spcBef>
                <a:spcPts val="1200"/>
              </a:spcBef>
              <a:spcAft>
                <a:spcPts val="0"/>
              </a:spcAft>
              <a:buSzPts val="3700"/>
              <a:buNone/>
            </a:pPr>
            <a:r>
              <a:t/>
            </a:r>
            <a:endParaRPr sz="4400"/>
          </a:p>
          <a:p>
            <a:pPr indent="0" lvl="0" marL="0" rtl="0" algn="l">
              <a:lnSpc>
                <a:spcPct val="100000"/>
              </a:lnSpc>
              <a:spcBef>
                <a:spcPts val="1200"/>
              </a:spcBef>
              <a:spcAft>
                <a:spcPts val="1200"/>
              </a:spcAft>
              <a:buSzPts val="3700"/>
              <a:buNone/>
            </a:pPr>
            <a:r>
              <a:t/>
            </a:r>
            <a:endParaRPr sz="4400">
              <a:solidFill>
                <a:schemeClr val="dk1"/>
              </a:solidFill>
            </a:endParaRPr>
          </a:p>
        </p:txBody>
      </p:sp>
      <p:graphicFrame>
        <p:nvGraphicFramePr>
          <p:cNvPr id="1365" name="Google Shape;1365;p6"/>
          <p:cNvGraphicFramePr/>
          <p:nvPr/>
        </p:nvGraphicFramePr>
        <p:xfrm>
          <a:off x="731461" y="2460767"/>
          <a:ext cx="3000000" cy="3000000"/>
        </p:xfrm>
        <a:graphic>
          <a:graphicData uri="http://schemas.openxmlformats.org/drawingml/2006/table">
            <a:tbl>
              <a:tblPr>
                <a:noFill/>
                <a:tableStyleId>{A732CFBE-DBE6-4D1C-B18E-9A02C2E76F70}</a:tableStyleId>
              </a:tblPr>
              <a:tblGrid>
                <a:gridCol w="7405550"/>
                <a:gridCol w="7405550"/>
                <a:gridCol w="7405550"/>
              </a:tblGrid>
              <a:tr h="381000">
                <a:tc>
                  <a:txBody>
                    <a:bodyPr/>
                    <a:lstStyle/>
                    <a:p>
                      <a:pPr indent="0" lvl="0" marL="0" marR="0" rtl="0" algn="ctr">
                        <a:lnSpc>
                          <a:spcPct val="100000"/>
                        </a:lnSpc>
                        <a:spcBef>
                          <a:spcPts val="0"/>
                        </a:spcBef>
                        <a:spcAft>
                          <a:spcPts val="0"/>
                        </a:spcAft>
                        <a:buClr>
                          <a:srgbClr val="000000"/>
                        </a:buClr>
                        <a:buSzPts val="4400"/>
                        <a:buFont typeface="Arial"/>
                        <a:buNone/>
                      </a:pPr>
                      <a:r>
                        <a:rPr b="1" lang="en-US" sz="4400" u="none" cap="none" strike="noStrike">
                          <a:latin typeface="Roboto"/>
                          <a:ea typeface="Roboto"/>
                          <a:cs typeface="Roboto"/>
                          <a:sym typeface="Roboto"/>
                        </a:rPr>
                        <a:t>Vulnerability</a:t>
                      </a:r>
                      <a:endParaRPr b="1" sz="4400" u="none" cap="none" strike="noStrike">
                        <a:latin typeface="Roboto"/>
                        <a:ea typeface="Roboto"/>
                        <a:cs typeface="Roboto"/>
                        <a:sym typeface="Roboto"/>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4400"/>
                        <a:buFont typeface="Arial"/>
                        <a:buNone/>
                      </a:pPr>
                      <a:r>
                        <a:rPr b="1" lang="en-US" sz="4400" u="none" cap="none" strike="noStrike">
                          <a:latin typeface="Roboto"/>
                          <a:ea typeface="Roboto"/>
                          <a:cs typeface="Roboto"/>
                          <a:sym typeface="Roboto"/>
                        </a:rPr>
                        <a:t>Description</a:t>
                      </a:r>
                      <a:endParaRPr b="1" sz="4400" u="none" cap="none" strike="noStrike">
                        <a:latin typeface="Roboto"/>
                        <a:ea typeface="Roboto"/>
                        <a:cs typeface="Roboto"/>
                        <a:sym typeface="Roboto"/>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4400"/>
                        <a:buFont typeface="Arial"/>
                        <a:buNone/>
                      </a:pPr>
                      <a:r>
                        <a:rPr b="1" lang="en-US" sz="4400" u="none" cap="none" strike="noStrike">
                          <a:latin typeface="Roboto"/>
                          <a:ea typeface="Roboto"/>
                          <a:cs typeface="Roboto"/>
                          <a:sym typeface="Roboto"/>
                        </a:rPr>
                        <a:t>Impact</a:t>
                      </a:r>
                      <a:endParaRPr b="1" sz="4400" u="none" cap="none" strike="noStrike">
                        <a:latin typeface="Roboto"/>
                        <a:ea typeface="Roboto"/>
                        <a:cs typeface="Roboto"/>
                        <a:sym typeface="Roboto"/>
                      </a:endParaRPr>
                    </a:p>
                  </a:txBody>
                  <a:tcPr marT="91425" marB="91425" marR="91425" marL="91425"/>
                </a:tc>
              </a:tr>
              <a:tr h="381000">
                <a:tc>
                  <a:txBody>
                    <a:bodyPr/>
                    <a:lstStyle/>
                    <a:p>
                      <a:pPr indent="0" lvl="0" marL="0" marR="0" rtl="0" algn="ctr">
                        <a:lnSpc>
                          <a:spcPct val="100000"/>
                        </a:lnSpc>
                        <a:spcBef>
                          <a:spcPts val="0"/>
                        </a:spcBef>
                        <a:spcAft>
                          <a:spcPts val="0"/>
                        </a:spcAft>
                        <a:buNone/>
                      </a:pPr>
                      <a:r>
                        <a:rPr b="0" i="0" lang="en-US" sz="3400" u="none" cap="none" strike="noStrike">
                          <a:solidFill>
                            <a:srgbClr val="7030A0"/>
                          </a:solidFill>
                          <a:latin typeface="Roboto"/>
                          <a:ea typeface="Roboto"/>
                          <a:cs typeface="Roboto"/>
                          <a:sym typeface="Roboto"/>
                        </a:rPr>
                        <a:t>Wordpress wp-config.php vulnerability</a:t>
                      </a:r>
                      <a:endParaRPr sz="3400" u="none" cap="none" strike="noStrike">
                        <a:solidFill>
                          <a:srgbClr val="7030A0"/>
                        </a:solidFill>
                      </a:endParaRPr>
                    </a:p>
                  </a:txBody>
                  <a:tcPr marT="47625" marB="47625" marR="47625" marL="47625"/>
                </a:tc>
                <a:tc>
                  <a:txBody>
                    <a:bodyPr/>
                    <a:lstStyle/>
                    <a:p>
                      <a:pPr indent="0" lvl="0" marL="0" marR="0" rtl="0" algn="ctr">
                        <a:lnSpc>
                          <a:spcPct val="100000"/>
                        </a:lnSpc>
                        <a:spcBef>
                          <a:spcPts val="0"/>
                        </a:spcBef>
                        <a:spcAft>
                          <a:spcPts val="0"/>
                        </a:spcAft>
                        <a:buNone/>
                      </a:pPr>
                      <a:r>
                        <a:rPr b="0" i="0" lang="en-US" sz="3400" u="none" cap="none" strike="noStrike">
                          <a:solidFill>
                            <a:srgbClr val="7030A0"/>
                          </a:solidFill>
                          <a:latin typeface="Roboto"/>
                          <a:ea typeface="Roboto"/>
                          <a:cs typeface="Roboto"/>
                          <a:sym typeface="Roboto"/>
                        </a:rPr>
                        <a:t>Database root password was stored in an application configuration file</a:t>
                      </a:r>
                      <a:endParaRPr sz="3400" u="none" cap="none" strike="noStrike">
                        <a:solidFill>
                          <a:srgbClr val="7030A0"/>
                        </a:solidFill>
                      </a:endParaRPr>
                    </a:p>
                  </a:txBody>
                  <a:tcPr marT="47625" marB="47625" marR="47625" marL="47625"/>
                </a:tc>
                <a:tc>
                  <a:txBody>
                    <a:bodyPr/>
                    <a:lstStyle/>
                    <a:p>
                      <a:pPr indent="0" lvl="0" marL="0" marR="0" rtl="0" algn="ctr">
                        <a:lnSpc>
                          <a:spcPct val="100000"/>
                        </a:lnSpc>
                        <a:spcBef>
                          <a:spcPts val="0"/>
                        </a:spcBef>
                        <a:spcAft>
                          <a:spcPts val="0"/>
                        </a:spcAft>
                        <a:buNone/>
                      </a:pPr>
                      <a:r>
                        <a:rPr b="0" i="0" lang="en-US" sz="3400" u="none" cap="none" strike="noStrike">
                          <a:solidFill>
                            <a:srgbClr val="7030A0"/>
                          </a:solidFill>
                          <a:latin typeface="Roboto"/>
                          <a:ea typeface="Roboto"/>
                          <a:cs typeface="Roboto"/>
                          <a:sym typeface="Roboto"/>
                        </a:rPr>
                        <a:t>This has a high impact because the threat can gain access to machine, the password will be easily available and they can quickly gain access to the database. </a:t>
                      </a:r>
                      <a:endParaRPr sz="3400" u="none" cap="none" strike="noStrike">
                        <a:solidFill>
                          <a:srgbClr val="7030A0"/>
                        </a:solidFill>
                      </a:endParaRPr>
                    </a:p>
                  </a:txBody>
                  <a:tcPr marT="47625" marB="47625" marR="47625" marL="47625"/>
                </a:tc>
              </a:tr>
              <a:tr h="381000">
                <a:tc>
                  <a:txBody>
                    <a:bodyPr/>
                    <a:lstStyle/>
                    <a:p>
                      <a:pPr indent="0" lvl="0" marL="0" marR="0" rtl="0" algn="ctr">
                        <a:lnSpc>
                          <a:spcPct val="100000"/>
                        </a:lnSpc>
                        <a:spcBef>
                          <a:spcPts val="0"/>
                        </a:spcBef>
                        <a:spcAft>
                          <a:spcPts val="0"/>
                        </a:spcAft>
                        <a:buNone/>
                      </a:pPr>
                      <a:r>
                        <a:rPr b="0" i="0" lang="en-US" sz="3400" u="none" cap="none" strike="noStrike">
                          <a:solidFill>
                            <a:srgbClr val="7030A0"/>
                          </a:solidFill>
                          <a:latin typeface="Roboto"/>
                          <a:ea typeface="Roboto"/>
                          <a:cs typeface="Roboto"/>
                          <a:sym typeface="Roboto"/>
                        </a:rPr>
                        <a:t>Privilege escalation by sudo python (CVE-2006-0151) </a:t>
                      </a:r>
                      <a:endParaRPr sz="3400" u="none" cap="none" strike="noStrike">
                        <a:solidFill>
                          <a:srgbClr val="7030A0"/>
                        </a:solidFill>
                      </a:endParaRPr>
                    </a:p>
                  </a:txBody>
                  <a:tcPr marT="47625" marB="47625" marR="47625" marL="47625"/>
                </a:tc>
                <a:tc>
                  <a:txBody>
                    <a:bodyPr/>
                    <a:lstStyle/>
                    <a:p>
                      <a:pPr indent="0" lvl="0" marL="0" marR="0" rtl="0" algn="ctr">
                        <a:lnSpc>
                          <a:spcPct val="100000"/>
                        </a:lnSpc>
                        <a:spcBef>
                          <a:spcPts val="0"/>
                        </a:spcBef>
                        <a:spcAft>
                          <a:spcPts val="0"/>
                        </a:spcAft>
                        <a:buNone/>
                      </a:pPr>
                      <a:r>
                        <a:rPr b="0" i="0" lang="en-US" sz="3400" u="none" cap="none" strike="noStrike">
                          <a:solidFill>
                            <a:srgbClr val="7030A0"/>
                          </a:solidFill>
                          <a:latin typeface="Roboto"/>
                          <a:ea typeface="Roboto"/>
                          <a:cs typeface="Roboto"/>
                          <a:sym typeface="Roboto"/>
                        </a:rPr>
                        <a:t>Allows a local users to gain privileges by using a Python script </a:t>
                      </a:r>
                      <a:endParaRPr sz="3400" u="none" cap="none" strike="noStrike">
                        <a:solidFill>
                          <a:srgbClr val="7030A0"/>
                        </a:solidFill>
                      </a:endParaRPr>
                    </a:p>
                  </a:txBody>
                  <a:tcPr marT="47625" marB="47625" marR="47625" marL="47625"/>
                </a:tc>
                <a:tc>
                  <a:txBody>
                    <a:bodyPr/>
                    <a:lstStyle/>
                    <a:p>
                      <a:pPr indent="0" lvl="0" marL="0" marR="0" rtl="0" algn="ctr">
                        <a:lnSpc>
                          <a:spcPct val="100000"/>
                        </a:lnSpc>
                        <a:spcBef>
                          <a:spcPts val="0"/>
                        </a:spcBef>
                        <a:spcAft>
                          <a:spcPts val="0"/>
                        </a:spcAft>
                        <a:buNone/>
                      </a:pPr>
                      <a:r>
                        <a:rPr b="0" i="0" lang="en-US" sz="3400" u="none" cap="none" strike="noStrike">
                          <a:solidFill>
                            <a:srgbClr val="7030A0"/>
                          </a:solidFill>
                          <a:latin typeface="Roboto"/>
                          <a:ea typeface="Roboto"/>
                          <a:cs typeface="Roboto"/>
                          <a:sym typeface="Roboto"/>
                        </a:rPr>
                        <a:t>provides root escalation this is very dangerous and impactful because it provides root to the threat actor</a:t>
                      </a:r>
                      <a:endParaRPr sz="3400" u="none" cap="none" strike="noStrike">
                        <a:solidFill>
                          <a:srgbClr val="7030A0"/>
                        </a:solidFill>
                      </a:endParaRPr>
                    </a:p>
                  </a:txBody>
                  <a:tcPr marT="47625" marB="47625" marR="47625" marL="47625"/>
                </a:tc>
              </a:tr>
              <a:tr h="381000">
                <a:tc>
                  <a:txBody>
                    <a:bodyPr/>
                    <a:lstStyle/>
                    <a:p>
                      <a:pPr indent="0" lvl="0" marL="0" marR="0" rtl="0" algn="ctr">
                        <a:lnSpc>
                          <a:spcPct val="100000"/>
                        </a:lnSpc>
                        <a:spcBef>
                          <a:spcPts val="0"/>
                        </a:spcBef>
                        <a:spcAft>
                          <a:spcPts val="0"/>
                        </a:spcAft>
                        <a:buNone/>
                      </a:pPr>
                      <a:r>
                        <a:rPr b="0" i="0" lang="en-US" sz="3400" u="none" cap="none" strike="noStrike">
                          <a:solidFill>
                            <a:srgbClr val="7030A0"/>
                          </a:solidFill>
                          <a:latin typeface="Roboto"/>
                          <a:ea typeface="Roboto"/>
                          <a:cs typeface="Roboto"/>
                          <a:sym typeface="Roboto"/>
                        </a:rPr>
                        <a:t>Directory Listing Vulnerability</a:t>
                      </a:r>
                      <a:endParaRPr b="0" sz="3400" u="none" cap="none" strike="noStrike">
                        <a:solidFill>
                          <a:srgbClr val="7030A0"/>
                        </a:solidFill>
                        <a:latin typeface="Roboto"/>
                        <a:ea typeface="Roboto"/>
                        <a:cs typeface="Roboto"/>
                        <a:sym typeface="Roboto"/>
                      </a:endParaRPr>
                    </a:p>
                    <a:p>
                      <a:pPr indent="0" lvl="0" marL="0" marR="0" rtl="0" algn="l">
                        <a:lnSpc>
                          <a:spcPct val="100000"/>
                        </a:lnSpc>
                        <a:spcBef>
                          <a:spcPts val="0"/>
                        </a:spcBef>
                        <a:spcAft>
                          <a:spcPts val="0"/>
                        </a:spcAft>
                        <a:buNone/>
                      </a:pPr>
                      <a:br>
                        <a:rPr lang="en-US" sz="3400" u="none" cap="none" strike="noStrike">
                          <a:latin typeface="Roboto"/>
                          <a:ea typeface="Roboto"/>
                          <a:cs typeface="Roboto"/>
                          <a:sym typeface="Roboto"/>
                        </a:rPr>
                      </a:br>
                      <a:endParaRPr sz="3400" u="none" cap="none" strike="noStrike">
                        <a:solidFill>
                          <a:srgbClr val="7030A0"/>
                        </a:solidFill>
                        <a:latin typeface="Roboto"/>
                        <a:ea typeface="Roboto"/>
                        <a:cs typeface="Roboto"/>
                        <a:sym typeface="Roboto"/>
                      </a:endParaRPr>
                    </a:p>
                  </a:txBody>
                  <a:tcPr marT="47625" marB="47625" marR="47625" marL="47625"/>
                </a:tc>
                <a:tc>
                  <a:txBody>
                    <a:bodyPr/>
                    <a:lstStyle/>
                    <a:p>
                      <a:pPr indent="0" lvl="0" marL="0" marR="0" rtl="0" algn="ctr">
                        <a:lnSpc>
                          <a:spcPct val="100000"/>
                        </a:lnSpc>
                        <a:spcBef>
                          <a:spcPts val="0"/>
                        </a:spcBef>
                        <a:spcAft>
                          <a:spcPts val="0"/>
                        </a:spcAft>
                        <a:buNone/>
                      </a:pPr>
                      <a:r>
                        <a:rPr b="0" i="0" lang="en-US" sz="3400" u="none" cap="none" strike="noStrike">
                          <a:solidFill>
                            <a:srgbClr val="7030A0"/>
                          </a:solidFill>
                          <a:latin typeface="Roboto"/>
                          <a:ea typeface="Roboto"/>
                          <a:cs typeface="Roboto"/>
                          <a:sym typeface="Roboto"/>
                        </a:rPr>
                        <a:t>Directory listing vulnerability displays directory contents.</a:t>
                      </a:r>
                      <a:endParaRPr sz="3400" u="none" cap="none" strike="noStrike">
                        <a:solidFill>
                          <a:srgbClr val="7030A0"/>
                        </a:solidFill>
                        <a:latin typeface="Roboto"/>
                        <a:ea typeface="Roboto"/>
                        <a:cs typeface="Roboto"/>
                        <a:sym typeface="Roboto"/>
                      </a:endParaRPr>
                    </a:p>
                  </a:txBody>
                  <a:tcPr marT="47625" marB="47625" marR="47625" marL="47625"/>
                </a:tc>
                <a:tc>
                  <a:txBody>
                    <a:bodyPr/>
                    <a:lstStyle/>
                    <a:p>
                      <a:pPr indent="0" lvl="0" marL="0" marR="0" rtl="0" algn="ctr">
                        <a:lnSpc>
                          <a:spcPct val="100000"/>
                        </a:lnSpc>
                        <a:spcBef>
                          <a:spcPts val="0"/>
                        </a:spcBef>
                        <a:spcAft>
                          <a:spcPts val="0"/>
                        </a:spcAft>
                        <a:buNone/>
                      </a:pPr>
                      <a:r>
                        <a:rPr b="0" i="0" lang="en-US" sz="3400" u="none" cap="none" strike="noStrike">
                          <a:solidFill>
                            <a:srgbClr val="7030A0"/>
                          </a:solidFill>
                          <a:latin typeface="Roboto"/>
                          <a:ea typeface="Roboto"/>
                          <a:cs typeface="Roboto"/>
                          <a:sym typeface="Roboto"/>
                        </a:rPr>
                        <a:t>The attacker was able to browse through directory and files and obtained phpmailer </a:t>
                      </a:r>
                      <a:endParaRPr sz="3400" u="none" cap="none" strike="noStrike">
                        <a:solidFill>
                          <a:srgbClr val="7030A0"/>
                        </a:solidFill>
                      </a:endParaRPr>
                    </a:p>
                  </a:txBody>
                  <a:tcPr marT="47625" marB="47625" marR="47625" marL="47625"/>
                </a:tc>
              </a:tr>
              <a:tr h="381000">
                <a:tc>
                  <a:txBody>
                    <a:bodyPr/>
                    <a:lstStyle/>
                    <a:p>
                      <a:pPr indent="0" lvl="0" marL="0" marR="0" rtl="0" algn="ctr">
                        <a:lnSpc>
                          <a:spcPct val="100000"/>
                        </a:lnSpc>
                        <a:spcBef>
                          <a:spcPts val="0"/>
                        </a:spcBef>
                        <a:spcAft>
                          <a:spcPts val="0"/>
                        </a:spcAft>
                        <a:buNone/>
                      </a:pPr>
                      <a:r>
                        <a:rPr b="0" i="0" lang="en-US" sz="3400" u="none" cap="none" strike="noStrike">
                          <a:solidFill>
                            <a:srgbClr val="7030A0"/>
                          </a:solidFill>
                          <a:latin typeface="Roboto"/>
                          <a:ea typeface="Roboto"/>
                          <a:cs typeface="Roboto"/>
                          <a:sym typeface="Roboto"/>
                        </a:rPr>
                        <a:t>PHPMailer Vulnerability</a:t>
                      </a:r>
                      <a:endParaRPr sz="3400" u="none" cap="none" strike="noStrike">
                        <a:solidFill>
                          <a:srgbClr val="7030A0"/>
                        </a:solidFill>
                      </a:endParaRPr>
                    </a:p>
                  </a:txBody>
                  <a:tcPr marT="47625" marB="47625" marR="47625" marL="47625"/>
                </a:tc>
                <a:tc>
                  <a:txBody>
                    <a:bodyPr/>
                    <a:lstStyle/>
                    <a:p>
                      <a:pPr indent="0" lvl="0" marL="0" marR="0" rtl="0" algn="ctr">
                        <a:lnSpc>
                          <a:spcPct val="100000"/>
                        </a:lnSpc>
                        <a:spcBef>
                          <a:spcPts val="0"/>
                        </a:spcBef>
                        <a:spcAft>
                          <a:spcPts val="0"/>
                        </a:spcAft>
                        <a:buNone/>
                      </a:pPr>
                      <a:r>
                        <a:rPr b="0" i="0" lang="en-US" sz="3400" u="none" cap="none" strike="noStrike">
                          <a:solidFill>
                            <a:srgbClr val="7030A0"/>
                          </a:solidFill>
                          <a:latin typeface="Roboto"/>
                          <a:ea typeface="Roboto"/>
                          <a:cs typeface="Roboto"/>
                          <a:sym typeface="Roboto"/>
                        </a:rPr>
                        <a:t>PHPMailer version user had several exploits. Metasploit listed several of those exploits.</a:t>
                      </a:r>
                      <a:endParaRPr sz="3400" u="none" cap="none" strike="noStrike">
                        <a:solidFill>
                          <a:srgbClr val="7030A0"/>
                        </a:solidFill>
                      </a:endParaRPr>
                    </a:p>
                  </a:txBody>
                  <a:tcPr marT="47625" marB="47625" marR="47625" marL="47625"/>
                </a:tc>
                <a:tc>
                  <a:txBody>
                    <a:bodyPr/>
                    <a:lstStyle/>
                    <a:p>
                      <a:pPr indent="0" lvl="0" marL="0" marR="0" rtl="0" algn="ctr">
                        <a:lnSpc>
                          <a:spcPct val="100000"/>
                        </a:lnSpc>
                        <a:spcBef>
                          <a:spcPts val="0"/>
                        </a:spcBef>
                        <a:spcAft>
                          <a:spcPts val="0"/>
                        </a:spcAft>
                        <a:buNone/>
                      </a:pPr>
                      <a:r>
                        <a:rPr lang="en-US" sz="3400" u="none" cap="none" strike="noStrike">
                          <a:solidFill>
                            <a:srgbClr val="7030A0"/>
                          </a:solidFill>
                        </a:rPr>
                        <a:t>This exploit allowed hacker to edit .pl file to upload PHP file. Creating an executable file and  running it can give hacker shell access on the system.</a:t>
                      </a:r>
                      <a:endParaRPr/>
                    </a:p>
                  </a:txBody>
                  <a:tcPr marT="47625" marB="47625" marR="47625" marL="47625"/>
                </a:tc>
              </a:tr>
              <a:tr h="381000">
                <a:tc>
                  <a:txBody>
                    <a:bodyPr/>
                    <a:lstStyle/>
                    <a:p>
                      <a:pPr indent="0" lvl="0" marL="0" marR="0" rtl="0" algn="ctr">
                        <a:lnSpc>
                          <a:spcPct val="100000"/>
                        </a:lnSpc>
                        <a:spcBef>
                          <a:spcPts val="0"/>
                        </a:spcBef>
                        <a:spcAft>
                          <a:spcPts val="0"/>
                        </a:spcAft>
                        <a:buNone/>
                      </a:pPr>
                      <a:r>
                        <a:rPr b="0" i="0" lang="en-US" sz="3400" u="none" cap="none" strike="noStrike">
                          <a:solidFill>
                            <a:srgbClr val="7030A0"/>
                          </a:solidFill>
                          <a:latin typeface="Roboto"/>
                          <a:ea typeface="Roboto"/>
                          <a:cs typeface="Roboto"/>
                          <a:sym typeface="Roboto"/>
                        </a:rPr>
                        <a:t>Mysql UDF dynamic library</a:t>
                      </a:r>
                      <a:endParaRPr sz="3400" u="none" cap="none" strike="noStrike">
                        <a:solidFill>
                          <a:srgbClr val="7030A0"/>
                        </a:solidFill>
                      </a:endParaRPr>
                    </a:p>
                    <a:p>
                      <a:pPr indent="0" lvl="0" marL="0" marR="0" rtl="0" algn="ctr">
                        <a:lnSpc>
                          <a:spcPct val="100000"/>
                        </a:lnSpc>
                        <a:spcBef>
                          <a:spcPts val="0"/>
                        </a:spcBef>
                        <a:spcAft>
                          <a:spcPts val="0"/>
                        </a:spcAft>
                        <a:buNone/>
                      </a:pPr>
                      <a:r>
                        <a:rPr b="0" i="0" lang="en-US" sz="3400" u="none" cap="none" strike="noStrike">
                          <a:solidFill>
                            <a:srgbClr val="7030A0"/>
                          </a:solidFill>
                          <a:latin typeface="Roboto"/>
                          <a:ea typeface="Roboto"/>
                          <a:cs typeface="Roboto"/>
                          <a:sym typeface="Roboto"/>
                        </a:rPr>
                        <a:t>Privilege escalation</a:t>
                      </a:r>
                      <a:endParaRPr sz="3400" u="none" cap="none" strike="noStrike">
                        <a:solidFill>
                          <a:srgbClr val="7030A0"/>
                        </a:solidFill>
                      </a:endParaRPr>
                    </a:p>
                  </a:txBody>
                  <a:tcPr marT="47625" marB="47625" marR="47625" marL="47625"/>
                </a:tc>
                <a:tc>
                  <a:txBody>
                    <a:bodyPr/>
                    <a:lstStyle/>
                    <a:p>
                      <a:pPr indent="0" lvl="0" marL="0" marR="0" rtl="0" algn="ctr">
                        <a:lnSpc>
                          <a:spcPct val="100000"/>
                        </a:lnSpc>
                        <a:spcBef>
                          <a:spcPts val="0"/>
                        </a:spcBef>
                        <a:spcAft>
                          <a:spcPts val="0"/>
                        </a:spcAft>
                        <a:buNone/>
                      </a:pPr>
                      <a:r>
                        <a:rPr b="0" i="0" lang="en-US" sz="3400" u="none" cap="none" strike="noStrike">
                          <a:solidFill>
                            <a:srgbClr val="7030A0"/>
                          </a:solidFill>
                          <a:latin typeface="Roboto"/>
                          <a:ea typeface="Roboto"/>
                          <a:cs typeface="Roboto"/>
                          <a:sym typeface="Roboto"/>
                        </a:rPr>
                        <a:t>A well documented exploit is available ready to compile that allows an unprivileged user to gain root</a:t>
                      </a:r>
                      <a:endParaRPr sz="3400" u="none" cap="none" strike="noStrike">
                        <a:solidFill>
                          <a:srgbClr val="7030A0"/>
                        </a:solidFill>
                      </a:endParaRPr>
                    </a:p>
                  </a:txBody>
                  <a:tcPr marT="47625" marB="47625" marR="47625" marL="47625"/>
                </a:tc>
                <a:tc>
                  <a:txBody>
                    <a:bodyPr/>
                    <a:lstStyle/>
                    <a:p>
                      <a:pPr indent="0" lvl="0" marL="0" marR="0" rtl="0" algn="ctr">
                        <a:lnSpc>
                          <a:spcPct val="100000"/>
                        </a:lnSpc>
                        <a:spcBef>
                          <a:spcPts val="0"/>
                        </a:spcBef>
                        <a:spcAft>
                          <a:spcPts val="0"/>
                        </a:spcAft>
                        <a:buNone/>
                      </a:pPr>
                      <a:r>
                        <a:rPr b="0" i="0" lang="en-US" sz="3400" u="none" cap="none" strike="noStrike">
                          <a:solidFill>
                            <a:srgbClr val="7030A0"/>
                          </a:solidFill>
                          <a:latin typeface="Roboto"/>
                          <a:ea typeface="Roboto"/>
                          <a:cs typeface="Roboto"/>
                          <a:sym typeface="Roboto"/>
                        </a:rPr>
                        <a:t>This allowed the attacker to jump from the www-data user to root</a:t>
                      </a:r>
                      <a:endParaRPr sz="3400" u="none" cap="none" strike="noStrike">
                        <a:solidFill>
                          <a:srgbClr val="7030A0"/>
                        </a:solidFill>
                      </a:endParaRPr>
                    </a:p>
                  </a:txBody>
                  <a:tcPr marT="47625" marB="47625" marR="47625" marL="47625"/>
                </a:tc>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9" name="Shape 1369"/>
        <p:cNvGrpSpPr/>
        <p:nvPr/>
      </p:nvGrpSpPr>
      <p:grpSpPr>
        <a:xfrm>
          <a:off x="0" y="0"/>
          <a:ext cx="0" cy="0"/>
          <a:chOff x="0" y="0"/>
          <a:chExt cx="0" cy="0"/>
        </a:xfrm>
      </p:grpSpPr>
      <p:sp>
        <p:nvSpPr>
          <p:cNvPr id="1370" name="Google Shape;1370;p7"/>
          <p:cNvSpPr txBox="1"/>
          <p:nvPr>
            <p:ph type="title"/>
          </p:nvPr>
        </p:nvSpPr>
        <p:spPr>
          <a:xfrm>
            <a:off x="731368" y="5801542"/>
            <a:ext cx="22914900" cy="2112900"/>
          </a:xfrm>
          <a:prstGeom prst="rect">
            <a:avLst/>
          </a:prstGeom>
          <a:noFill/>
          <a:ln>
            <a:noFill/>
          </a:ln>
        </p:spPr>
        <p:txBody>
          <a:bodyPr anchorCtr="0" anchor="t" bIns="243750" lIns="243750" spcFirstLastPara="1" rIns="243750" wrap="square" tIns="243750">
            <a:noAutofit/>
          </a:bodyPr>
          <a:lstStyle/>
          <a:p>
            <a:pPr indent="0" lvl="0" marL="0" rtl="0" algn="ctr">
              <a:lnSpc>
                <a:spcPct val="100000"/>
              </a:lnSpc>
              <a:spcBef>
                <a:spcPts val="0"/>
              </a:spcBef>
              <a:spcAft>
                <a:spcPts val="0"/>
              </a:spcAft>
              <a:buSzPts val="9600"/>
              <a:buNone/>
            </a:pPr>
            <a:r>
              <a:rPr lang="en-US"/>
              <a:t>Traffic Profile</a:t>
            </a:r>
            <a:endParaRPr/>
          </a:p>
          <a:p>
            <a:pPr indent="0" lvl="0" marL="0" rtl="0" algn="ctr">
              <a:lnSpc>
                <a:spcPct val="100000"/>
              </a:lnSpc>
              <a:spcBef>
                <a:spcPts val="0"/>
              </a:spcBef>
              <a:spcAft>
                <a:spcPts val="0"/>
              </a:spcAft>
              <a:buSzPts val="9600"/>
              <a:buNone/>
            </a:pPr>
            <a:r>
              <a:t/>
            </a:r>
            <a:endParaRPr/>
          </a:p>
          <a:p>
            <a:pPr indent="0" lvl="0" marL="0" rtl="0" algn="ctr">
              <a:lnSpc>
                <a:spcPct val="100000"/>
              </a:lnSpc>
              <a:spcBef>
                <a:spcPts val="0"/>
              </a:spcBef>
              <a:spcAft>
                <a:spcPts val="0"/>
              </a:spcAft>
              <a:buSzPts val="9600"/>
              <a:buNone/>
            </a:pPr>
            <a:r>
              <a:t/>
            </a:r>
            <a:endParaRPr/>
          </a:p>
          <a:p>
            <a:pPr indent="0" lvl="0" marL="0" rtl="0" algn="ctr">
              <a:lnSpc>
                <a:spcPct val="100000"/>
              </a:lnSpc>
              <a:spcBef>
                <a:spcPts val="0"/>
              </a:spcBef>
              <a:spcAft>
                <a:spcPts val="0"/>
              </a:spcAft>
              <a:buSzPts val="9600"/>
              <a:buNone/>
            </a:pPr>
            <a:r>
              <a:t/>
            </a:r>
            <a:endParaRPr/>
          </a:p>
        </p:txBody>
      </p:sp>
      <p:sp>
        <p:nvSpPr>
          <p:cNvPr id="1371" name="Google Shape;1371;p7"/>
          <p:cNvSpPr txBox="1"/>
          <p:nvPr/>
        </p:nvSpPr>
        <p:spPr>
          <a:xfrm>
            <a:off x="22948089" y="13219200"/>
            <a:ext cx="698100" cy="281700"/>
          </a:xfrm>
          <a:prstGeom prst="rect">
            <a:avLst/>
          </a:prstGeom>
          <a:noFill/>
          <a:ln>
            <a:noFill/>
          </a:ln>
        </p:spPr>
        <p:txBody>
          <a:bodyPr anchorCtr="0" anchor="t" bIns="243750" lIns="0" spcFirstLastPara="1" rIns="0" wrap="square" tIns="0">
            <a:noAutofit/>
          </a:bodyPr>
          <a:lstStyle/>
          <a:p>
            <a:pPr indent="0" lvl="0" marL="0" marR="0" rtl="0" algn="r">
              <a:lnSpc>
                <a:spcPct val="100000"/>
              </a:lnSpc>
              <a:spcBef>
                <a:spcPts val="0"/>
              </a:spcBef>
              <a:spcAft>
                <a:spcPts val="0"/>
              </a:spcAft>
              <a:buClr>
                <a:srgbClr val="000000"/>
              </a:buClr>
              <a:buSzPts val="1600"/>
              <a:buFont typeface="Arial"/>
              <a:buNone/>
            </a:pPr>
            <a:fld id="{00000000-1234-1234-1234-123412341234}" type="slidenum">
              <a:rPr b="0" i="0" lang="en-US" sz="1600" u="none" cap="none" strike="noStrike">
                <a:solidFill>
                  <a:srgbClr val="000000"/>
                </a:solidFill>
                <a:latin typeface="Arial"/>
                <a:ea typeface="Arial"/>
                <a:cs typeface="Arial"/>
                <a:sym typeface="Arial"/>
              </a:rPr>
              <a:t>‹#›</a:t>
            </a:fld>
            <a:endParaRPr b="0" i="0" sz="1600" u="none" cap="none" strike="noStrike">
              <a:solidFill>
                <a:srgbClr val="000000"/>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5" name="Shape 1375"/>
        <p:cNvGrpSpPr/>
        <p:nvPr/>
      </p:nvGrpSpPr>
      <p:grpSpPr>
        <a:xfrm>
          <a:off x="0" y="0"/>
          <a:ext cx="0" cy="0"/>
          <a:chOff x="0" y="0"/>
          <a:chExt cx="0" cy="0"/>
        </a:xfrm>
      </p:grpSpPr>
      <p:sp>
        <p:nvSpPr>
          <p:cNvPr id="1376" name="Google Shape;1376;p8"/>
          <p:cNvSpPr txBox="1"/>
          <p:nvPr>
            <p:ph type="title"/>
          </p:nvPr>
        </p:nvSpPr>
        <p:spPr>
          <a:xfrm>
            <a:off x="-142122" y="69574"/>
            <a:ext cx="24443101" cy="1423200"/>
          </a:xfrm>
          <a:prstGeom prst="rect">
            <a:avLst/>
          </a:prstGeom>
          <a:noFill/>
          <a:ln>
            <a:noFill/>
          </a:ln>
        </p:spPr>
        <p:txBody>
          <a:bodyPr anchorCtr="0" anchor="t" bIns="243750" lIns="1219000" spcFirstLastPara="1" rIns="731350" wrap="square" tIns="487575">
            <a:noAutofit/>
          </a:bodyPr>
          <a:lstStyle/>
          <a:p>
            <a:pPr indent="0" lvl="0" marL="0" rtl="0" algn="l">
              <a:lnSpc>
                <a:spcPct val="100000"/>
              </a:lnSpc>
              <a:spcBef>
                <a:spcPts val="0"/>
              </a:spcBef>
              <a:spcAft>
                <a:spcPts val="0"/>
              </a:spcAft>
              <a:buSzPts val="6400"/>
              <a:buNone/>
            </a:pPr>
            <a:r>
              <a:rPr lang="en-US">
                <a:solidFill>
                  <a:schemeClr val="dk1"/>
                </a:solidFill>
              </a:rPr>
              <a:t>Traffic Profile</a:t>
            </a:r>
            <a:endParaRPr/>
          </a:p>
        </p:txBody>
      </p:sp>
      <p:sp>
        <p:nvSpPr>
          <p:cNvPr id="1377" name="Google Shape;1377;p8"/>
          <p:cNvSpPr txBox="1"/>
          <p:nvPr>
            <p:ph idx="12" type="sldNum"/>
          </p:nvPr>
        </p:nvSpPr>
        <p:spPr>
          <a:xfrm>
            <a:off x="22838758" y="13288773"/>
            <a:ext cx="698100" cy="281700"/>
          </a:xfrm>
          <a:prstGeom prst="rect">
            <a:avLst/>
          </a:prstGeom>
          <a:noFill/>
          <a:ln>
            <a:noFill/>
          </a:ln>
        </p:spPr>
        <p:txBody>
          <a:bodyPr anchorCtr="0" anchor="t" bIns="243750" lIns="0" spcFirstLastPara="1" rIns="0" wrap="square" tIns="0">
            <a:noAutofit/>
          </a:bodyPr>
          <a:lstStyle/>
          <a:p>
            <a:pPr indent="0" lvl="0" marL="0" rtl="0" algn="r">
              <a:lnSpc>
                <a:spcPct val="100000"/>
              </a:lnSpc>
              <a:spcBef>
                <a:spcPts val="0"/>
              </a:spcBef>
              <a:spcAft>
                <a:spcPts val="0"/>
              </a:spcAft>
              <a:buSzPts val="1600"/>
              <a:buNone/>
            </a:pPr>
            <a:fld id="{00000000-1234-1234-1234-123412341234}" type="slidenum">
              <a:rPr lang="en-US"/>
              <a:t>‹#›</a:t>
            </a:fld>
            <a:endParaRPr/>
          </a:p>
        </p:txBody>
      </p:sp>
      <p:graphicFrame>
        <p:nvGraphicFramePr>
          <p:cNvPr id="1378" name="Google Shape;1378;p8"/>
          <p:cNvGraphicFramePr/>
          <p:nvPr/>
        </p:nvGraphicFramePr>
        <p:xfrm>
          <a:off x="840792" y="1756680"/>
          <a:ext cx="3000000" cy="3000000"/>
        </p:xfrm>
        <a:graphic>
          <a:graphicData uri="http://schemas.openxmlformats.org/drawingml/2006/table">
            <a:tbl>
              <a:tblPr>
                <a:noFill/>
                <a:tableStyleId>{A732CFBE-DBE6-4D1C-B18E-9A02C2E76F70}</a:tableStyleId>
              </a:tblPr>
              <a:tblGrid>
                <a:gridCol w="7297075"/>
                <a:gridCol w="8915400"/>
                <a:gridCol w="6639350"/>
              </a:tblGrid>
              <a:tr h="1170000">
                <a:tc>
                  <a:txBody>
                    <a:bodyPr/>
                    <a:lstStyle/>
                    <a:p>
                      <a:pPr indent="0" lvl="0" marL="0" marR="0" rtl="0" algn="ctr">
                        <a:lnSpc>
                          <a:spcPct val="100000"/>
                        </a:lnSpc>
                        <a:spcBef>
                          <a:spcPts val="0"/>
                        </a:spcBef>
                        <a:spcAft>
                          <a:spcPts val="0"/>
                        </a:spcAft>
                        <a:buClr>
                          <a:srgbClr val="000000"/>
                        </a:buClr>
                        <a:buSzPts val="4400"/>
                        <a:buFont typeface="Arial"/>
                        <a:buNone/>
                      </a:pPr>
                      <a:r>
                        <a:rPr b="1" lang="en-US" sz="4400" u="none" cap="none" strike="noStrike">
                          <a:solidFill>
                            <a:srgbClr val="FFFFFF"/>
                          </a:solidFill>
                          <a:latin typeface="Roboto"/>
                          <a:ea typeface="Roboto"/>
                          <a:cs typeface="Roboto"/>
                          <a:sym typeface="Roboto"/>
                        </a:rPr>
                        <a:t>Feature</a:t>
                      </a:r>
                      <a:endParaRPr b="1" sz="4400" u="none" cap="none" strike="noStrike">
                        <a:solidFill>
                          <a:srgbClr val="FFFFFF"/>
                        </a:solidFill>
                        <a:latin typeface="Roboto"/>
                        <a:ea typeface="Roboto"/>
                        <a:cs typeface="Roboto"/>
                        <a:sym typeface="Roboto"/>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999999"/>
                    </a:solidFill>
                  </a:tcPr>
                </a:tc>
                <a:tc>
                  <a:txBody>
                    <a:bodyPr/>
                    <a:lstStyle/>
                    <a:p>
                      <a:pPr indent="0" lvl="0" marL="0" marR="0" rtl="0" algn="ctr">
                        <a:lnSpc>
                          <a:spcPct val="100000"/>
                        </a:lnSpc>
                        <a:spcBef>
                          <a:spcPts val="0"/>
                        </a:spcBef>
                        <a:spcAft>
                          <a:spcPts val="0"/>
                        </a:spcAft>
                        <a:buClr>
                          <a:srgbClr val="000000"/>
                        </a:buClr>
                        <a:buSzPts val="4400"/>
                        <a:buFont typeface="Arial"/>
                        <a:buNone/>
                      </a:pPr>
                      <a:r>
                        <a:rPr b="1" lang="en-US" sz="4400" u="none" cap="none" strike="noStrike">
                          <a:solidFill>
                            <a:srgbClr val="FFFFFF"/>
                          </a:solidFill>
                          <a:latin typeface="Roboto"/>
                          <a:ea typeface="Roboto"/>
                          <a:cs typeface="Roboto"/>
                          <a:sym typeface="Roboto"/>
                        </a:rPr>
                        <a:t>Value</a:t>
                      </a:r>
                      <a:endParaRPr b="1" sz="4400" u="none" cap="none" strike="noStrike">
                        <a:solidFill>
                          <a:srgbClr val="FFFFFF"/>
                        </a:solidFill>
                        <a:latin typeface="Roboto"/>
                        <a:ea typeface="Roboto"/>
                        <a:cs typeface="Roboto"/>
                        <a:sym typeface="Roboto"/>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999999"/>
                    </a:solidFill>
                  </a:tcPr>
                </a:tc>
                <a:tc>
                  <a:txBody>
                    <a:bodyPr/>
                    <a:lstStyle/>
                    <a:p>
                      <a:pPr indent="0" lvl="0" marL="0" marR="0" rtl="0" algn="ctr">
                        <a:lnSpc>
                          <a:spcPct val="100000"/>
                        </a:lnSpc>
                        <a:spcBef>
                          <a:spcPts val="0"/>
                        </a:spcBef>
                        <a:spcAft>
                          <a:spcPts val="0"/>
                        </a:spcAft>
                        <a:buClr>
                          <a:srgbClr val="000000"/>
                        </a:buClr>
                        <a:buSzPts val="4400"/>
                        <a:buFont typeface="Arial"/>
                        <a:buNone/>
                      </a:pPr>
                      <a:r>
                        <a:rPr b="1" lang="en-US" sz="4400" u="none" cap="none" strike="noStrike">
                          <a:solidFill>
                            <a:srgbClr val="FFFFFF"/>
                          </a:solidFill>
                          <a:latin typeface="Roboto"/>
                          <a:ea typeface="Roboto"/>
                          <a:cs typeface="Roboto"/>
                          <a:sym typeface="Roboto"/>
                        </a:rPr>
                        <a:t>Description</a:t>
                      </a:r>
                      <a:endParaRPr b="1" sz="4400" u="none" cap="none" strike="noStrike">
                        <a:solidFill>
                          <a:srgbClr val="FFFFFF"/>
                        </a:solidFill>
                        <a:latin typeface="Roboto"/>
                        <a:ea typeface="Roboto"/>
                        <a:cs typeface="Roboto"/>
                        <a:sym typeface="Roboto"/>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999999"/>
                    </a:solidFill>
                  </a:tcPr>
                </a:tc>
              </a:tr>
              <a:tr h="4233225">
                <a:tc>
                  <a:txBody>
                    <a:bodyPr/>
                    <a:lstStyle/>
                    <a:p>
                      <a:pPr indent="0" lvl="0" marL="0" marR="0" rtl="0" algn="ctr">
                        <a:lnSpc>
                          <a:spcPct val="100000"/>
                        </a:lnSpc>
                        <a:spcBef>
                          <a:spcPts val="0"/>
                        </a:spcBef>
                        <a:spcAft>
                          <a:spcPts val="0"/>
                        </a:spcAft>
                        <a:buClr>
                          <a:srgbClr val="000000"/>
                        </a:buClr>
                        <a:buSzPts val="4000"/>
                        <a:buFont typeface="Arial"/>
                        <a:buNone/>
                      </a:pPr>
                      <a:r>
                        <a:rPr lang="en-US" sz="4000" u="none" cap="none" strike="noStrike">
                          <a:latin typeface="Roboto"/>
                          <a:ea typeface="Roboto"/>
                          <a:cs typeface="Roboto"/>
                          <a:sym typeface="Roboto"/>
                        </a:rPr>
                        <a:t>Top Talkers (IP Addresses)</a:t>
                      </a:r>
                      <a:endParaRPr sz="4000" u="none" cap="none" strike="noStrike">
                        <a:latin typeface="Roboto"/>
                        <a:ea typeface="Roboto"/>
                        <a:cs typeface="Roboto"/>
                        <a:sym typeface="Roboto"/>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rPr b="0" i="0" lang="en-US" sz="3600" u="none" cap="none" strike="noStrike">
                          <a:solidFill>
                            <a:srgbClr val="7030A0"/>
                          </a:solidFill>
                          <a:latin typeface="Arial"/>
                          <a:ea typeface="Arial"/>
                          <a:cs typeface="Arial"/>
                          <a:sym typeface="Arial"/>
                        </a:rPr>
                        <a:t>185.243.115.84 (green.mattingsolutions.co)</a:t>
                      </a:r>
                      <a:endParaRPr sz="3600" u="none" cap="none" strike="noStrike">
                        <a:solidFill>
                          <a:srgbClr val="7030A0"/>
                        </a:solidFill>
                      </a:endParaRPr>
                    </a:p>
                    <a:p>
                      <a:pPr indent="0" lvl="0" marL="0" marR="0" rtl="0" algn="l">
                        <a:lnSpc>
                          <a:spcPct val="100000"/>
                        </a:lnSpc>
                        <a:spcBef>
                          <a:spcPts val="0"/>
                        </a:spcBef>
                        <a:spcAft>
                          <a:spcPts val="0"/>
                        </a:spcAft>
                        <a:buNone/>
                      </a:pPr>
                      <a:r>
                        <a:rPr b="0" i="0" lang="en-US" sz="3600" u="none" cap="none" strike="noStrike">
                          <a:solidFill>
                            <a:srgbClr val="7030A0"/>
                          </a:solidFill>
                          <a:latin typeface="Arial"/>
                          <a:ea typeface="Arial"/>
                          <a:cs typeface="Arial"/>
                          <a:sym typeface="Arial"/>
                        </a:rPr>
                        <a:t>172.16.4.205 (</a:t>
                      </a:r>
                      <a:r>
                        <a:rPr lang="en-US" sz="3600" u="none" cap="none" strike="noStrike">
                          <a:solidFill>
                            <a:srgbClr val="7030A0"/>
                          </a:solidFill>
                        </a:rPr>
                        <a:t>Rotterdam-PC</a:t>
                      </a:r>
                      <a:r>
                        <a:rPr b="0" i="0" lang="en-US" sz="3600" u="none" cap="none" strike="noStrike">
                          <a:solidFill>
                            <a:srgbClr val="7030A0"/>
                          </a:solidFill>
                          <a:latin typeface="Arial"/>
                          <a:ea typeface="Arial"/>
                          <a:cs typeface="Arial"/>
                          <a:sym typeface="Arial"/>
                        </a:rPr>
                        <a:t>)</a:t>
                      </a:r>
                      <a:endParaRPr/>
                    </a:p>
                    <a:p>
                      <a:pPr indent="0" lvl="0" marL="0" marR="0" rtl="0" algn="l">
                        <a:lnSpc>
                          <a:spcPct val="100000"/>
                        </a:lnSpc>
                        <a:spcBef>
                          <a:spcPts val="0"/>
                        </a:spcBef>
                        <a:spcAft>
                          <a:spcPts val="0"/>
                        </a:spcAft>
                        <a:buNone/>
                      </a:pPr>
                      <a:r>
                        <a:rPr lang="en-US" sz="3600" u="none" cap="none" strike="noStrike">
                          <a:solidFill>
                            <a:srgbClr val="7030A0"/>
                          </a:solidFill>
                        </a:rPr>
                        <a:t>10.6.12.203 (Ted n Frank Laptop)</a:t>
                      </a:r>
                      <a:endParaRPr/>
                    </a:p>
                    <a:p>
                      <a:pPr indent="0" lvl="0" marL="0" marR="0" rtl="0" algn="l">
                        <a:lnSpc>
                          <a:spcPct val="100000"/>
                        </a:lnSpc>
                        <a:spcBef>
                          <a:spcPts val="0"/>
                        </a:spcBef>
                        <a:spcAft>
                          <a:spcPts val="0"/>
                        </a:spcAft>
                        <a:buNone/>
                      </a:pPr>
                      <a:r>
                        <a:rPr lang="en-US" sz="3600" u="none" cap="none" strike="noStrike">
                          <a:solidFill>
                            <a:srgbClr val="7030A0"/>
                          </a:solidFill>
                        </a:rPr>
                        <a:t>23.43.62.169 (Akamai Server)</a:t>
                      </a:r>
                      <a:endParaRPr/>
                    </a:p>
                    <a:p>
                      <a:pPr indent="0" lvl="0" marL="0" marR="0" rtl="0" algn="l">
                        <a:lnSpc>
                          <a:spcPct val="100000"/>
                        </a:lnSpc>
                        <a:spcBef>
                          <a:spcPts val="0"/>
                        </a:spcBef>
                        <a:spcAft>
                          <a:spcPts val="0"/>
                        </a:spcAft>
                        <a:buNone/>
                      </a:pPr>
                      <a:r>
                        <a:rPr lang="en-US" sz="3600" u="none" cap="none" strike="noStrike">
                          <a:solidFill>
                            <a:srgbClr val="7030A0"/>
                          </a:solidFill>
                        </a:rPr>
                        <a:t>172.16.4.4 (Mind-hammer-DC)</a:t>
                      </a:r>
                      <a:endParaRPr/>
                    </a:p>
                    <a:p>
                      <a:pPr indent="0" lvl="0" marL="0" marR="0" rtl="0" algn="l">
                        <a:lnSpc>
                          <a:spcPct val="100000"/>
                        </a:lnSpc>
                        <a:spcBef>
                          <a:spcPts val="0"/>
                        </a:spcBef>
                        <a:spcAft>
                          <a:spcPts val="0"/>
                        </a:spcAft>
                        <a:buNone/>
                      </a:pPr>
                      <a:r>
                        <a:rPr lang="en-US" sz="3600" u="none" cap="none" strike="noStrike">
                          <a:solidFill>
                            <a:srgbClr val="7030A0"/>
                          </a:solidFill>
                        </a:rPr>
                        <a:t>10.0.0.201 (Blanco-Desktop)</a:t>
                      </a:r>
                      <a:endParaRPr/>
                    </a:p>
                    <a:p>
                      <a:pPr indent="0" lvl="0" marL="0" marR="0" rtl="0" algn="l">
                        <a:lnSpc>
                          <a:spcPct val="100000"/>
                        </a:lnSpc>
                        <a:spcBef>
                          <a:spcPts val="0"/>
                        </a:spcBef>
                        <a:spcAft>
                          <a:spcPts val="0"/>
                        </a:spcAft>
                        <a:buNone/>
                      </a:pPr>
                      <a:r>
                        <a:rPr lang="en-US" sz="3600" u="none" cap="none" strike="noStrike">
                          <a:solidFill>
                            <a:srgbClr val="7030A0"/>
                          </a:solidFill>
                        </a:rPr>
                        <a:t>10.11.11.11 (okay-boomer-dc)</a:t>
                      </a:r>
                      <a:endParaRPr/>
                    </a:p>
                  </a:txBody>
                  <a:tcPr marT="47625" marB="47625" marR="47625" marL="4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3500"/>
                        <a:buFont typeface="Arial"/>
                        <a:buNone/>
                      </a:pPr>
                      <a:r>
                        <a:rPr lang="en-US" sz="3500" u="none" cap="none" strike="noStrike">
                          <a:latin typeface="Roboto"/>
                          <a:ea typeface="Roboto"/>
                          <a:cs typeface="Roboto"/>
                          <a:sym typeface="Roboto"/>
                        </a:rPr>
                        <a:t>Machines that sent the most traffic.</a:t>
                      </a:r>
                      <a:endParaRPr sz="3500" u="none" cap="none" strike="noStrike">
                        <a:latin typeface="Roboto"/>
                        <a:ea typeface="Roboto"/>
                        <a:cs typeface="Roboto"/>
                        <a:sym typeface="Roboto"/>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3F3F3"/>
                    </a:solidFill>
                  </a:tcPr>
                </a:tc>
              </a:tr>
              <a:tr h="2114450">
                <a:tc>
                  <a:txBody>
                    <a:bodyPr/>
                    <a:lstStyle/>
                    <a:p>
                      <a:pPr indent="0" lvl="0" marL="0" marR="0" rtl="0" algn="ctr">
                        <a:lnSpc>
                          <a:spcPct val="100000"/>
                        </a:lnSpc>
                        <a:spcBef>
                          <a:spcPts val="0"/>
                        </a:spcBef>
                        <a:spcAft>
                          <a:spcPts val="0"/>
                        </a:spcAft>
                        <a:buClr>
                          <a:srgbClr val="000000"/>
                        </a:buClr>
                        <a:buSzPts val="4000"/>
                        <a:buFont typeface="Arial"/>
                        <a:buNone/>
                      </a:pPr>
                      <a:r>
                        <a:rPr lang="en-US" sz="4000" u="none" cap="none" strike="noStrike">
                          <a:latin typeface="Roboto"/>
                          <a:ea typeface="Roboto"/>
                          <a:cs typeface="Roboto"/>
                          <a:sym typeface="Roboto"/>
                        </a:rPr>
                        <a:t>Most Common Protocols</a:t>
                      </a:r>
                      <a:endParaRPr sz="4000" u="none" cap="none" strike="noStrike">
                        <a:latin typeface="Roboto"/>
                        <a:ea typeface="Roboto"/>
                        <a:cs typeface="Roboto"/>
                        <a:sym typeface="Roboto"/>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rPr lang="en-US" sz="3600" u="none" cap="none" strike="noStrike">
                          <a:solidFill>
                            <a:srgbClr val="7030A0"/>
                          </a:solidFill>
                        </a:rPr>
                        <a:t>SSL, HTTP, TCP UDP, DNS, DHCP, LDAP, Kerberos, SMB, ARP</a:t>
                      </a:r>
                      <a:endParaRPr sz="3600" u="none" cap="none" strike="noStrike"/>
                    </a:p>
                  </a:txBody>
                  <a:tcPr marT="47625" marB="47625" marR="47625" marL="4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3500"/>
                        <a:buFont typeface="Arial"/>
                        <a:buNone/>
                      </a:pPr>
                      <a:r>
                        <a:rPr lang="en-US" sz="3500">
                          <a:latin typeface="Roboto"/>
                          <a:ea typeface="Roboto"/>
                          <a:cs typeface="Roboto"/>
                          <a:sym typeface="Roboto"/>
                        </a:rPr>
                        <a:t>M</a:t>
                      </a:r>
                      <a:r>
                        <a:rPr lang="en-US" sz="3500" u="none" cap="none" strike="noStrike">
                          <a:latin typeface="Roboto"/>
                          <a:ea typeface="Roboto"/>
                          <a:cs typeface="Roboto"/>
                          <a:sym typeface="Roboto"/>
                        </a:rPr>
                        <a:t>ost common protocols on the network.</a:t>
                      </a:r>
                      <a:endParaRPr sz="3500" u="none" cap="none" strike="noStrike">
                        <a:latin typeface="Roboto"/>
                        <a:ea typeface="Roboto"/>
                        <a:cs typeface="Roboto"/>
                        <a:sym typeface="Roboto"/>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3F3F3"/>
                    </a:solidFill>
                  </a:tcPr>
                </a:tc>
              </a:tr>
              <a:tr h="1274950">
                <a:tc>
                  <a:txBody>
                    <a:bodyPr/>
                    <a:lstStyle/>
                    <a:p>
                      <a:pPr indent="0" lvl="0" marL="0" marR="0" rtl="0" algn="ctr">
                        <a:lnSpc>
                          <a:spcPct val="100000"/>
                        </a:lnSpc>
                        <a:spcBef>
                          <a:spcPts val="0"/>
                        </a:spcBef>
                        <a:spcAft>
                          <a:spcPts val="0"/>
                        </a:spcAft>
                        <a:buClr>
                          <a:srgbClr val="000000"/>
                        </a:buClr>
                        <a:buSzPts val="4000"/>
                        <a:buFont typeface="Arial"/>
                        <a:buNone/>
                      </a:pPr>
                      <a:r>
                        <a:rPr lang="en-US" sz="4000" u="none" cap="none" strike="noStrike">
                          <a:latin typeface="Roboto"/>
                          <a:ea typeface="Roboto"/>
                          <a:cs typeface="Roboto"/>
                          <a:sym typeface="Roboto"/>
                        </a:rPr>
                        <a:t># of Unique IP Addresses</a:t>
                      </a:r>
                      <a:endParaRPr sz="4000" u="none" cap="none" strike="noStrike">
                        <a:latin typeface="Roboto"/>
                        <a:ea typeface="Roboto"/>
                        <a:cs typeface="Roboto"/>
                        <a:sym typeface="Roboto"/>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rPr b="0" i="0" lang="en-US" sz="4000" u="none" cap="none" strike="noStrike">
                          <a:solidFill>
                            <a:srgbClr val="7030A0"/>
                          </a:solidFill>
                          <a:latin typeface="Arial"/>
                          <a:ea typeface="Arial"/>
                          <a:cs typeface="Arial"/>
                          <a:sym typeface="Arial"/>
                        </a:rPr>
                        <a:t>808 </a:t>
                      </a:r>
                      <a:endParaRPr sz="1400" u="none" cap="none" strike="noStrike">
                        <a:solidFill>
                          <a:srgbClr val="7030A0"/>
                        </a:solidFill>
                      </a:endParaRPr>
                    </a:p>
                  </a:txBody>
                  <a:tcPr marT="47625" marB="47625" marR="47625" marL="4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3500"/>
                        <a:buFont typeface="Arial"/>
                        <a:buNone/>
                      </a:pPr>
                      <a:r>
                        <a:rPr lang="en-US" sz="3500" u="none" cap="none" strike="noStrike">
                          <a:latin typeface="Roboto"/>
                          <a:ea typeface="Roboto"/>
                          <a:cs typeface="Roboto"/>
                          <a:sym typeface="Roboto"/>
                        </a:rPr>
                        <a:t>Count of observed IP addresses.</a:t>
                      </a:r>
                      <a:endParaRPr sz="3500" u="none" cap="none" strike="noStrike">
                        <a:latin typeface="Roboto"/>
                        <a:ea typeface="Roboto"/>
                        <a:cs typeface="Roboto"/>
                        <a:sym typeface="Roboto"/>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3F3F3"/>
                    </a:solidFill>
                  </a:tcPr>
                </a:tc>
              </a:tr>
              <a:tr h="1274950">
                <a:tc>
                  <a:txBody>
                    <a:bodyPr/>
                    <a:lstStyle/>
                    <a:p>
                      <a:pPr indent="0" lvl="0" marL="0" marR="0" rtl="0" algn="ctr">
                        <a:lnSpc>
                          <a:spcPct val="100000"/>
                        </a:lnSpc>
                        <a:spcBef>
                          <a:spcPts val="0"/>
                        </a:spcBef>
                        <a:spcAft>
                          <a:spcPts val="0"/>
                        </a:spcAft>
                        <a:buClr>
                          <a:srgbClr val="000000"/>
                        </a:buClr>
                        <a:buSzPts val="4000"/>
                        <a:buFont typeface="Arial"/>
                        <a:buNone/>
                      </a:pPr>
                      <a:r>
                        <a:rPr lang="en-US" sz="4000" u="none" cap="none" strike="noStrike">
                          <a:latin typeface="Roboto"/>
                          <a:ea typeface="Roboto"/>
                          <a:cs typeface="Roboto"/>
                          <a:sym typeface="Roboto"/>
                        </a:rPr>
                        <a:t>Subnets </a:t>
                      </a:r>
                      <a:endParaRPr sz="4000" u="none" cap="none" strike="noStrike">
                        <a:latin typeface="Roboto"/>
                        <a:ea typeface="Roboto"/>
                        <a:cs typeface="Roboto"/>
                        <a:sym typeface="Roboto"/>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rPr b="0" i="0" lang="en-US" sz="4000" u="none" cap="none" strike="noStrike">
                          <a:solidFill>
                            <a:srgbClr val="7030A0"/>
                          </a:solidFill>
                          <a:latin typeface="Arial"/>
                          <a:ea typeface="Arial"/>
                          <a:cs typeface="Arial"/>
                          <a:sym typeface="Arial"/>
                        </a:rPr>
                        <a:t>10.6.12.0/24</a:t>
                      </a:r>
                      <a:endParaRPr sz="1400" u="none" cap="none" strike="noStrike">
                        <a:solidFill>
                          <a:srgbClr val="7030A0"/>
                        </a:solidFill>
                      </a:endParaRPr>
                    </a:p>
                    <a:p>
                      <a:pPr indent="0" lvl="0" marL="0" marR="0" rtl="0" algn="l">
                        <a:lnSpc>
                          <a:spcPct val="100000"/>
                        </a:lnSpc>
                        <a:spcBef>
                          <a:spcPts val="0"/>
                        </a:spcBef>
                        <a:spcAft>
                          <a:spcPts val="0"/>
                        </a:spcAft>
                        <a:buNone/>
                      </a:pPr>
                      <a:r>
                        <a:rPr b="0" i="0" lang="en-US" sz="4000" u="none" cap="none" strike="noStrike">
                          <a:solidFill>
                            <a:srgbClr val="7030A0"/>
                          </a:solidFill>
                          <a:latin typeface="Arial"/>
                          <a:ea typeface="Arial"/>
                          <a:cs typeface="Arial"/>
                          <a:sym typeface="Arial"/>
                        </a:rPr>
                        <a:t>172.16.4.0/24</a:t>
                      </a:r>
                      <a:endParaRPr sz="1400" u="none" cap="none" strike="noStrike">
                        <a:solidFill>
                          <a:srgbClr val="7030A0"/>
                        </a:solidFill>
                      </a:endParaRPr>
                    </a:p>
                    <a:p>
                      <a:pPr indent="0" lvl="0" marL="0" marR="0" rtl="0" algn="l">
                        <a:lnSpc>
                          <a:spcPct val="100000"/>
                        </a:lnSpc>
                        <a:spcBef>
                          <a:spcPts val="0"/>
                        </a:spcBef>
                        <a:spcAft>
                          <a:spcPts val="0"/>
                        </a:spcAft>
                        <a:buNone/>
                      </a:pPr>
                      <a:r>
                        <a:rPr b="0" i="0" lang="en-US" sz="4000" u="none" cap="none" strike="noStrike">
                          <a:solidFill>
                            <a:srgbClr val="7030A0"/>
                          </a:solidFill>
                          <a:latin typeface="Arial"/>
                          <a:ea typeface="Arial"/>
                          <a:cs typeface="Arial"/>
                          <a:sym typeface="Arial"/>
                        </a:rPr>
                        <a:t>10.0.0.0/24</a:t>
                      </a:r>
                      <a:endParaRPr sz="1400" u="none" cap="none" strike="noStrike">
                        <a:solidFill>
                          <a:srgbClr val="7030A0"/>
                        </a:solidFill>
                      </a:endParaRPr>
                    </a:p>
                  </a:txBody>
                  <a:tcPr marT="47625" marB="47625" marR="47625" marL="4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3500"/>
                        <a:buFont typeface="Arial"/>
                        <a:buNone/>
                      </a:pPr>
                      <a:r>
                        <a:rPr lang="en-US" sz="3500" u="none" cap="none" strike="noStrike">
                          <a:latin typeface="Roboto"/>
                          <a:ea typeface="Roboto"/>
                          <a:cs typeface="Roboto"/>
                          <a:sym typeface="Roboto"/>
                        </a:rPr>
                        <a:t>Observed subnet ranges.</a:t>
                      </a:r>
                      <a:endParaRPr sz="3500" u="none" cap="none" strike="noStrike">
                        <a:latin typeface="Roboto"/>
                        <a:ea typeface="Roboto"/>
                        <a:cs typeface="Roboto"/>
                        <a:sym typeface="Roboto"/>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3F3F3"/>
                    </a:solidFill>
                  </a:tcPr>
                </a:tc>
              </a:tr>
              <a:tr h="469225">
                <a:tc>
                  <a:txBody>
                    <a:bodyPr/>
                    <a:lstStyle/>
                    <a:p>
                      <a:pPr indent="0" lvl="0" marL="0" marR="0" rtl="0" algn="ctr">
                        <a:lnSpc>
                          <a:spcPct val="100000"/>
                        </a:lnSpc>
                        <a:spcBef>
                          <a:spcPts val="0"/>
                        </a:spcBef>
                        <a:spcAft>
                          <a:spcPts val="0"/>
                        </a:spcAft>
                        <a:buClr>
                          <a:srgbClr val="000000"/>
                        </a:buClr>
                        <a:buSzPts val="4000"/>
                        <a:buFont typeface="Arial"/>
                        <a:buNone/>
                      </a:pPr>
                      <a:r>
                        <a:rPr lang="en-US" sz="4000" u="none" cap="none" strike="noStrike">
                          <a:latin typeface="Roboto"/>
                          <a:ea typeface="Roboto"/>
                          <a:cs typeface="Roboto"/>
                          <a:sym typeface="Roboto"/>
                        </a:rPr>
                        <a:t># of Malware Species</a:t>
                      </a:r>
                      <a:endParaRPr sz="4000" u="none" cap="none" strike="noStrike">
                        <a:latin typeface="Roboto"/>
                        <a:ea typeface="Roboto"/>
                        <a:cs typeface="Roboto"/>
                        <a:sym typeface="Roboto"/>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rPr b="0" i="0" lang="en-US" sz="4000" u="none" cap="none" strike="noStrike">
                          <a:solidFill>
                            <a:srgbClr val="7030A0"/>
                          </a:solidFill>
                          <a:latin typeface="Arial"/>
                          <a:ea typeface="Arial"/>
                          <a:cs typeface="Arial"/>
                          <a:sym typeface="Arial"/>
                        </a:rPr>
                        <a:t>1 (june11.dll) / Betty_B</a:t>
                      </a:r>
                      <a:r>
                        <a:rPr lang="en-US" sz="4000">
                          <a:solidFill>
                            <a:srgbClr val="7030A0"/>
                          </a:solidFill>
                        </a:rPr>
                        <a:t>oop_on_the_Reservations.avi</a:t>
                      </a:r>
                      <a:endParaRPr sz="1400" u="none" cap="none" strike="noStrike">
                        <a:solidFill>
                          <a:srgbClr val="7030A0"/>
                        </a:solidFill>
                      </a:endParaRPr>
                    </a:p>
                  </a:txBody>
                  <a:tcPr marT="47625" marB="47625" marR="47625" marL="4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3500"/>
                        <a:buFont typeface="Arial"/>
                        <a:buNone/>
                      </a:pPr>
                      <a:r>
                        <a:rPr lang="en-US" sz="3500" u="none" cap="none" strike="noStrike">
                          <a:latin typeface="Roboto"/>
                          <a:ea typeface="Roboto"/>
                          <a:cs typeface="Roboto"/>
                          <a:sym typeface="Roboto"/>
                        </a:rPr>
                        <a:t>Number of malware binaries identified in traffic.</a:t>
                      </a:r>
                      <a:endParaRPr sz="3500" u="none" cap="none" strike="noStrike">
                        <a:latin typeface="Roboto"/>
                        <a:ea typeface="Roboto"/>
                        <a:cs typeface="Roboto"/>
                        <a:sym typeface="Roboto"/>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3F3F3"/>
                    </a:solidFill>
                  </a:tcPr>
                </a:tc>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3" name="Shape 1383"/>
        <p:cNvGrpSpPr/>
        <p:nvPr/>
      </p:nvGrpSpPr>
      <p:grpSpPr>
        <a:xfrm>
          <a:off x="0" y="0"/>
          <a:ext cx="0" cy="0"/>
          <a:chOff x="0" y="0"/>
          <a:chExt cx="0" cy="0"/>
        </a:xfrm>
      </p:grpSpPr>
      <p:sp>
        <p:nvSpPr>
          <p:cNvPr id="1384" name="Google Shape;1384;p9"/>
          <p:cNvSpPr txBox="1"/>
          <p:nvPr>
            <p:ph type="title"/>
          </p:nvPr>
        </p:nvSpPr>
        <p:spPr>
          <a:xfrm>
            <a:off x="-32791" y="0"/>
            <a:ext cx="24443101" cy="1423200"/>
          </a:xfrm>
          <a:prstGeom prst="rect">
            <a:avLst/>
          </a:prstGeom>
          <a:noFill/>
          <a:ln>
            <a:noFill/>
          </a:ln>
        </p:spPr>
        <p:txBody>
          <a:bodyPr anchorCtr="0" anchor="t" bIns="243750" lIns="1219000" spcFirstLastPara="1" rIns="731350" wrap="square" tIns="487575">
            <a:noAutofit/>
          </a:bodyPr>
          <a:lstStyle/>
          <a:p>
            <a:pPr indent="0" lvl="0" marL="0" rtl="0" algn="l">
              <a:lnSpc>
                <a:spcPct val="100000"/>
              </a:lnSpc>
              <a:spcBef>
                <a:spcPts val="0"/>
              </a:spcBef>
              <a:spcAft>
                <a:spcPts val="0"/>
              </a:spcAft>
              <a:buSzPts val="6400"/>
              <a:buNone/>
            </a:pPr>
            <a:r>
              <a:rPr lang="en-US"/>
              <a:t>Behavioral Analysis</a:t>
            </a:r>
            <a:endParaRPr/>
          </a:p>
        </p:txBody>
      </p:sp>
      <p:sp>
        <p:nvSpPr>
          <p:cNvPr id="1385" name="Google Shape;1385;p9"/>
          <p:cNvSpPr txBox="1"/>
          <p:nvPr>
            <p:ph idx="1" type="subTitle"/>
          </p:nvPr>
        </p:nvSpPr>
        <p:spPr>
          <a:xfrm>
            <a:off x="0" y="1802600"/>
            <a:ext cx="24377701" cy="972900"/>
          </a:xfrm>
          <a:prstGeom prst="rect">
            <a:avLst/>
          </a:prstGeom>
          <a:noFill/>
          <a:ln>
            <a:noFill/>
          </a:ln>
        </p:spPr>
        <p:txBody>
          <a:bodyPr anchorCtr="0" anchor="t" bIns="0" lIns="1219000" spcFirstLastPara="1" rIns="1219000" wrap="square" tIns="243750">
            <a:noAutofit/>
          </a:bodyPr>
          <a:lstStyle/>
          <a:p>
            <a:pPr indent="0" lvl="0" marL="0" rtl="0" algn="l">
              <a:lnSpc>
                <a:spcPct val="100000"/>
              </a:lnSpc>
              <a:spcBef>
                <a:spcPts val="0"/>
              </a:spcBef>
              <a:spcAft>
                <a:spcPts val="0"/>
              </a:spcAft>
              <a:buSzPts val="4800"/>
              <a:buNone/>
            </a:pPr>
            <a:r>
              <a:rPr b="1" lang="en-US"/>
              <a:t>Purpose of Traffic on the Network</a:t>
            </a:r>
            <a:endParaRPr b="1"/>
          </a:p>
        </p:txBody>
      </p:sp>
      <p:sp>
        <p:nvSpPr>
          <p:cNvPr id="1386" name="Google Shape;1386;p9"/>
          <p:cNvSpPr txBox="1"/>
          <p:nvPr>
            <p:ph idx="12" type="sldNum"/>
          </p:nvPr>
        </p:nvSpPr>
        <p:spPr>
          <a:xfrm>
            <a:off x="22948089" y="13219200"/>
            <a:ext cx="698100" cy="281700"/>
          </a:xfrm>
          <a:prstGeom prst="rect">
            <a:avLst/>
          </a:prstGeom>
          <a:noFill/>
          <a:ln>
            <a:noFill/>
          </a:ln>
        </p:spPr>
        <p:txBody>
          <a:bodyPr anchorCtr="0" anchor="t" bIns="243750" lIns="0" spcFirstLastPara="1" rIns="0" wrap="square" tIns="0">
            <a:noAutofit/>
          </a:bodyPr>
          <a:lstStyle/>
          <a:p>
            <a:pPr indent="0" lvl="0" marL="0" rtl="0" algn="r">
              <a:lnSpc>
                <a:spcPct val="100000"/>
              </a:lnSpc>
              <a:spcBef>
                <a:spcPts val="0"/>
              </a:spcBef>
              <a:spcAft>
                <a:spcPts val="0"/>
              </a:spcAft>
              <a:buSzPts val="1600"/>
              <a:buNone/>
            </a:pPr>
            <a:fld id="{00000000-1234-1234-1234-123412341234}" type="slidenum">
              <a:rPr lang="en-US"/>
              <a:t>‹#›</a:t>
            </a:fld>
            <a:endParaRPr/>
          </a:p>
        </p:txBody>
      </p:sp>
      <p:sp>
        <p:nvSpPr>
          <p:cNvPr id="1387" name="Google Shape;1387;p9"/>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p>
            <a:pPr indent="0" lvl="0" marL="0" rtl="0" algn="l">
              <a:lnSpc>
                <a:spcPct val="100000"/>
              </a:lnSpc>
              <a:spcBef>
                <a:spcPts val="0"/>
              </a:spcBef>
              <a:spcAft>
                <a:spcPts val="0"/>
              </a:spcAft>
              <a:buSzPts val="1900"/>
              <a:buNone/>
            </a:pPr>
            <a:r>
              <a:t/>
            </a:r>
            <a:endParaRPr/>
          </a:p>
        </p:txBody>
      </p:sp>
      <p:sp>
        <p:nvSpPr>
          <p:cNvPr id="1388" name="Google Shape;1388;p9"/>
          <p:cNvSpPr txBox="1"/>
          <p:nvPr>
            <p:ph idx="3" type="body"/>
          </p:nvPr>
        </p:nvSpPr>
        <p:spPr>
          <a:xfrm>
            <a:off x="467" y="3424667"/>
            <a:ext cx="24377701" cy="9659100"/>
          </a:xfrm>
          <a:prstGeom prst="rect">
            <a:avLst/>
          </a:prstGeom>
          <a:noFill/>
          <a:ln>
            <a:noFill/>
          </a:ln>
        </p:spPr>
        <p:txBody>
          <a:bodyPr anchorCtr="0" anchor="t" bIns="2437975" lIns="1219000" spcFirstLastPara="1" rIns="1219000" wrap="square" tIns="0">
            <a:noAutofit/>
          </a:bodyPr>
          <a:lstStyle/>
          <a:p>
            <a:pPr indent="0" lvl="0" marL="0" rtl="0" algn="l">
              <a:lnSpc>
                <a:spcPct val="100000"/>
              </a:lnSpc>
              <a:spcBef>
                <a:spcPts val="0"/>
              </a:spcBef>
              <a:spcAft>
                <a:spcPts val="0"/>
              </a:spcAft>
              <a:buSzPts val="3700"/>
              <a:buNone/>
            </a:pPr>
            <a:r>
              <a:rPr lang="en-US"/>
              <a:t>Users were observed engaging in the following kinds of activity.</a:t>
            </a:r>
            <a:endParaRPr/>
          </a:p>
          <a:p>
            <a:pPr indent="0" lvl="0" marL="0" rtl="0" algn="l">
              <a:lnSpc>
                <a:spcPct val="100000"/>
              </a:lnSpc>
              <a:spcBef>
                <a:spcPts val="2100"/>
              </a:spcBef>
              <a:spcAft>
                <a:spcPts val="0"/>
              </a:spcAft>
              <a:buSzPts val="3700"/>
              <a:buNone/>
            </a:pPr>
            <a:r>
              <a:rPr lang="en-US"/>
              <a:t>“</a:t>
            </a:r>
            <a:r>
              <a:rPr b="1" lang="en-US"/>
              <a:t>Normal</a:t>
            </a:r>
            <a:r>
              <a:rPr lang="en-US"/>
              <a:t>”</a:t>
            </a:r>
            <a:r>
              <a:rPr b="1" lang="en-US"/>
              <a:t> Activity</a:t>
            </a:r>
            <a:endParaRPr/>
          </a:p>
          <a:p>
            <a:pPr indent="-463550" lvl="0" marL="914400" rtl="0" algn="l">
              <a:lnSpc>
                <a:spcPct val="100000"/>
              </a:lnSpc>
              <a:spcBef>
                <a:spcPts val="2100"/>
              </a:spcBef>
              <a:spcAft>
                <a:spcPts val="0"/>
              </a:spcAft>
              <a:buSzPts val="3700"/>
              <a:buChar char="●"/>
            </a:pPr>
            <a:r>
              <a:rPr b="0" i="0" lang="en-US" u="none" strike="noStrike">
                <a:solidFill>
                  <a:srgbClr val="7030A0"/>
                </a:solidFill>
                <a:latin typeface="Roboto"/>
                <a:ea typeface="Roboto"/>
                <a:cs typeface="Roboto"/>
                <a:sym typeface="Roboto"/>
              </a:rPr>
              <a:t>Web browsing, Web Blogging, DNS queries, DHCP requests</a:t>
            </a:r>
            <a:endParaRPr>
              <a:solidFill>
                <a:srgbClr val="7030A0"/>
              </a:solidFill>
            </a:endParaRPr>
          </a:p>
          <a:p>
            <a:pPr indent="0" lvl="0" marL="0" rtl="0" algn="l">
              <a:lnSpc>
                <a:spcPct val="100000"/>
              </a:lnSpc>
              <a:spcBef>
                <a:spcPts val="2100"/>
              </a:spcBef>
              <a:spcAft>
                <a:spcPts val="0"/>
              </a:spcAft>
              <a:buSzPts val="3700"/>
              <a:buNone/>
            </a:pPr>
            <a:r>
              <a:rPr b="1" lang="en-US"/>
              <a:t>Suspicious Activity</a:t>
            </a:r>
            <a:endParaRPr/>
          </a:p>
          <a:p>
            <a:pPr indent="-463550" lvl="0" marL="914400" rtl="0" algn="l">
              <a:lnSpc>
                <a:spcPct val="100000"/>
              </a:lnSpc>
              <a:spcBef>
                <a:spcPts val="2100"/>
              </a:spcBef>
              <a:spcAft>
                <a:spcPts val="0"/>
              </a:spcAft>
              <a:buSzPts val="3700"/>
              <a:buChar char="●"/>
            </a:pPr>
            <a:r>
              <a:rPr b="0" i="0" lang="en-US" u="none" strike="noStrike">
                <a:solidFill>
                  <a:srgbClr val="7030A0"/>
                </a:solidFill>
                <a:latin typeface="Roboto"/>
                <a:ea typeface="Roboto"/>
                <a:cs typeface="Roboto"/>
                <a:sym typeface="Roboto"/>
              </a:rPr>
              <a:t>Malware download,</a:t>
            </a:r>
            <a:endParaRPr/>
          </a:p>
          <a:p>
            <a:pPr indent="-463550" lvl="0" marL="914400" rtl="0" algn="l">
              <a:lnSpc>
                <a:spcPct val="100000"/>
              </a:lnSpc>
              <a:spcBef>
                <a:spcPts val="2100"/>
              </a:spcBef>
              <a:spcAft>
                <a:spcPts val="0"/>
              </a:spcAft>
              <a:buSzPts val="3700"/>
              <a:buChar char="●"/>
            </a:pPr>
            <a:r>
              <a:rPr lang="en-US">
                <a:solidFill>
                  <a:srgbClr val="7030A0"/>
                </a:solidFill>
              </a:rPr>
              <a:t>Surfing </a:t>
            </a:r>
            <a:r>
              <a:rPr b="0" i="0" lang="en-US" u="none" strike="noStrike">
                <a:solidFill>
                  <a:srgbClr val="7030A0"/>
                </a:solidFill>
                <a:latin typeface="Roboto"/>
                <a:ea typeface="Roboto"/>
                <a:cs typeface="Roboto"/>
                <a:sym typeface="Roboto"/>
              </a:rPr>
              <a:t>Malware </a:t>
            </a:r>
            <a:r>
              <a:rPr lang="en-US">
                <a:solidFill>
                  <a:srgbClr val="7030A0"/>
                </a:solidFill>
              </a:rPr>
              <a:t>Infected Site,</a:t>
            </a:r>
            <a:r>
              <a:rPr b="0" i="0" lang="en-US" u="none" strike="noStrike">
                <a:solidFill>
                  <a:srgbClr val="7030A0"/>
                </a:solidFill>
                <a:latin typeface="Roboto"/>
                <a:ea typeface="Roboto"/>
                <a:cs typeface="Roboto"/>
                <a:sym typeface="Roboto"/>
              </a:rPr>
              <a:t> </a:t>
            </a:r>
            <a:endParaRPr/>
          </a:p>
          <a:p>
            <a:pPr indent="-463550" lvl="0" marL="914400" rtl="0" algn="l">
              <a:lnSpc>
                <a:spcPct val="100000"/>
              </a:lnSpc>
              <a:spcBef>
                <a:spcPts val="2100"/>
              </a:spcBef>
              <a:spcAft>
                <a:spcPts val="0"/>
              </a:spcAft>
              <a:buSzPts val="3700"/>
              <a:buChar char="●"/>
            </a:pPr>
            <a:r>
              <a:rPr b="0" i="0" lang="en-US" u="none" strike="noStrike">
                <a:solidFill>
                  <a:srgbClr val="7030A0"/>
                </a:solidFill>
                <a:latin typeface="Roboto"/>
                <a:ea typeface="Roboto"/>
                <a:cs typeface="Roboto"/>
                <a:sym typeface="Roboto"/>
              </a:rPr>
              <a:t>Torrent downloads,</a:t>
            </a:r>
            <a:endParaRPr/>
          </a:p>
          <a:p>
            <a:pPr indent="0" lvl="0" marL="457200" rtl="0" algn="l">
              <a:lnSpc>
                <a:spcPct val="100000"/>
              </a:lnSpc>
              <a:spcBef>
                <a:spcPts val="2100"/>
              </a:spcBef>
              <a:spcAft>
                <a:spcPts val="0"/>
              </a:spcAft>
              <a:buNone/>
            </a:pPr>
            <a:r>
              <a:t/>
            </a:r>
            <a:endParaRPr>
              <a:solidFill>
                <a:srgbClr val="7030A0"/>
              </a:solidFill>
            </a:endParaRPr>
          </a:p>
        </p:txBody>
      </p:sp>
      <p:pic>
        <p:nvPicPr>
          <p:cNvPr id="1389" name="Google Shape;1389;p9"/>
          <p:cNvPicPr preferRelativeResize="0"/>
          <p:nvPr/>
        </p:nvPicPr>
        <p:blipFill rotWithShape="1">
          <a:blip r:embed="rId3">
            <a:alphaModFix/>
          </a:blip>
          <a:srcRect b="0" l="0" r="0" t="0"/>
          <a:stretch/>
        </p:blipFill>
        <p:spPr>
          <a:xfrm>
            <a:off x="8483342" y="6230259"/>
            <a:ext cx="7013401" cy="3789499"/>
          </a:xfrm>
          <a:prstGeom prst="rect">
            <a:avLst/>
          </a:prstGeom>
          <a:noFill/>
          <a:ln>
            <a:noFill/>
          </a:ln>
        </p:spPr>
      </p:pic>
      <p:pic>
        <p:nvPicPr>
          <p:cNvPr id="1390" name="Google Shape;1390;p9"/>
          <p:cNvPicPr preferRelativeResize="0"/>
          <p:nvPr/>
        </p:nvPicPr>
        <p:blipFill rotWithShape="1">
          <a:blip r:embed="rId4">
            <a:alphaModFix/>
          </a:blip>
          <a:srcRect b="0" l="0" r="0" t="0"/>
          <a:stretch/>
        </p:blipFill>
        <p:spPr>
          <a:xfrm>
            <a:off x="16111330" y="4991714"/>
            <a:ext cx="7226023" cy="5474707"/>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2_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file>